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9" r:id="rId6"/>
    <p:sldId id="265" r:id="rId7"/>
    <p:sldId id="267" r:id="rId8"/>
    <p:sldId id="279" r:id="rId9"/>
    <p:sldId id="280" r:id="rId10"/>
    <p:sldId id="262" r:id="rId11"/>
    <p:sldId id="264" r:id="rId12"/>
    <p:sldId id="268" r:id="rId13"/>
    <p:sldId id="270" r:id="rId14"/>
    <p:sldId id="273" r:id="rId15"/>
    <p:sldId id="261" r:id="rId16"/>
    <p:sldId id="272" r:id="rId17"/>
    <p:sldId id="266" r:id="rId18"/>
    <p:sldId id="275" r:id="rId19"/>
    <p:sldId id="260" r:id="rId20"/>
    <p:sldId id="277" r:id="rId21"/>
    <p:sldId id="271" r:id="rId22"/>
    <p:sldId id="274" r:id="rId23"/>
    <p:sldId id="278" r:id="rId24"/>
    <p:sldId id="281" r:id="rId25"/>
  </p:sldIdLst>
  <p:sldSz cx="12192000" cy="6858000"/>
  <p:notesSz cx="6858000" cy="9144000"/>
  <p:embeddedFontLst>
    <p:embeddedFont>
      <p:font typeface="微软雅黑" panose="020B0503020204020204" pitchFamily="34" charset="-122"/>
      <p:regular r:id="rId27"/>
      <p:bold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528" y="11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tags" Target="tags/tag1.xml"/><Relationship Id="rId3"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BEB77AFB-DBB0-4C3A-8253-EF8103591973}" type="datetimeFigureOut">
              <a:rPr lang="zh-CN" altLang="en-US" smtClean="0"/>
              <a:pPr/>
              <a:t>2022-07-03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2BC13D75-0971-46E2-972F-876BF1F02234}" type="slidenum">
              <a:rPr lang="zh-CN" altLang="en-US" smtClean="0"/>
              <a:pPr/>
              <a:t>‹#›</a:t>
            </a:fld>
            <a:endParaRPr lang="zh-CN" altLang="en-US" dirty="0"/>
          </a:p>
        </p:txBody>
      </p:sp>
    </p:spTree>
    <p:extLst>
      <p:ext uri="{BB962C8B-B14F-4D97-AF65-F5344CB8AC3E}">
        <p14:creationId xmlns:p14="http://schemas.microsoft.com/office/powerpoint/2010/main" val="154612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C13D75-0971-46E2-972F-876BF1F02234}" type="slidenum">
              <a:rPr lang="zh-CN" altLang="en-US" smtClean="0"/>
              <a:t>1</a:t>
            </a:fld>
            <a:endParaRPr lang="zh-CN" altLang="en-US"/>
          </a:p>
        </p:txBody>
      </p:sp>
    </p:spTree>
    <p:extLst>
      <p:ext uri="{BB962C8B-B14F-4D97-AF65-F5344CB8AC3E}">
        <p14:creationId xmlns:p14="http://schemas.microsoft.com/office/powerpoint/2010/main" val="280702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10</a:t>
            </a:fld>
            <a:endParaRPr lang="zh-CN" altLang="en-US"/>
          </a:p>
        </p:txBody>
      </p:sp>
    </p:spTree>
    <p:extLst>
      <p:ext uri="{BB962C8B-B14F-4D97-AF65-F5344CB8AC3E}">
        <p14:creationId xmlns:p14="http://schemas.microsoft.com/office/powerpoint/2010/main" val="128478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11</a:t>
            </a:fld>
            <a:endParaRPr lang="zh-CN" altLang="en-US"/>
          </a:p>
        </p:txBody>
      </p:sp>
    </p:spTree>
    <p:extLst>
      <p:ext uri="{BB962C8B-B14F-4D97-AF65-F5344CB8AC3E}">
        <p14:creationId xmlns:p14="http://schemas.microsoft.com/office/powerpoint/2010/main" val="58501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12</a:t>
            </a:fld>
            <a:endParaRPr lang="zh-CN" altLang="en-US"/>
          </a:p>
        </p:txBody>
      </p:sp>
    </p:spTree>
    <p:extLst>
      <p:ext uri="{BB962C8B-B14F-4D97-AF65-F5344CB8AC3E}">
        <p14:creationId xmlns:p14="http://schemas.microsoft.com/office/powerpoint/2010/main" val="385862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13</a:t>
            </a:fld>
            <a:endParaRPr lang="zh-CN" altLang="en-US"/>
          </a:p>
        </p:txBody>
      </p:sp>
    </p:spTree>
    <p:extLst>
      <p:ext uri="{BB962C8B-B14F-4D97-AF65-F5344CB8AC3E}">
        <p14:creationId xmlns:p14="http://schemas.microsoft.com/office/powerpoint/2010/main" val="2124030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14</a:t>
            </a:fld>
            <a:endParaRPr lang="zh-CN" altLang="en-US"/>
          </a:p>
        </p:txBody>
      </p:sp>
    </p:spTree>
    <p:extLst>
      <p:ext uri="{BB962C8B-B14F-4D97-AF65-F5344CB8AC3E}">
        <p14:creationId xmlns:p14="http://schemas.microsoft.com/office/powerpoint/2010/main" val="1571098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15</a:t>
            </a:fld>
            <a:endParaRPr lang="zh-CN" altLang="en-US"/>
          </a:p>
        </p:txBody>
      </p:sp>
    </p:spTree>
    <p:extLst>
      <p:ext uri="{BB962C8B-B14F-4D97-AF65-F5344CB8AC3E}">
        <p14:creationId xmlns:p14="http://schemas.microsoft.com/office/powerpoint/2010/main" val="352958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16</a:t>
            </a:fld>
            <a:endParaRPr lang="zh-CN" altLang="en-US"/>
          </a:p>
        </p:txBody>
      </p:sp>
    </p:spTree>
    <p:extLst>
      <p:ext uri="{BB962C8B-B14F-4D97-AF65-F5344CB8AC3E}">
        <p14:creationId xmlns:p14="http://schemas.microsoft.com/office/powerpoint/2010/main" val="1970381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17</a:t>
            </a:fld>
            <a:endParaRPr lang="zh-CN" altLang="en-US"/>
          </a:p>
        </p:txBody>
      </p:sp>
    </p:spTree>
    <p:extLst>
      <p:ext uri="{BB962C8B-B14F-4D97-AF65-F5344CB8AC3E}">
        <p14:creationId xmlns:p14="http://schemas.microsoft.com/office/powerpoint/2010/main" val="291219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18</a:t>
            </a:fld>
            <a:endParaRPr lang="zh-CN" altLang="en-US"/>
          </a:p>
        </p:txBody>
      </p:sp>
    </p:spTree>
    <p:extLst>
      <p:ext uri="{BB962C8B-B14F-4D97-AF65-F5344CB8AC3E}">
        <p14:creationId xmlns:p14="http://schemas.microsoft.com/office/powerpoint/2010/main" val="2314395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19</a:t>
            </a:fld>
            <a:endParaRPr lang="zh-CN" altLang="en-US"/>
          </a:p>
        </p:txBody>
      </p:sp>
    </p:spTree>
    <p:extLst>
      <p:ext uri="{BB962C8B-B14F-4D97-AF65-F5344CB8AC3E}">
        <p14:creationId xmlns:p14="http://schemas.microsoft.com/office/powerpoint/2010/main" val="418222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a:t>
            </a:fld>
            <a:endParaRPr lang="zh-CN" altLang="en-US"/>
          </a:p>
        </p:txBody>
      </p:sp>
    </p:spTree>
    <p:extLst>
      <p:ext uri="{BB962C8B-B14F-4D97-AF65-F5344CB8AC3E}">
        <p14:creationId xmlns:p14="http://schemas.microsoft.com/office/powerpoint/2010/main" val="1127755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20</a:t>
            </a:fld>
            <a:endParaRPr lang="zh-CN" altLang="en-US"/>
          </a:p>
        </p:txBody>
      </p:sp>
    </p:spTree>
    <p:extLst>
      <p:ext uri="{BB962C8B-B14F-4D97-AF65-F5344CB8AC3E}">
        <p14:creationId xmlns:p14="http://schemas.microsoft.com/office/powerpoint/2010/main" val="4046672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21</a:t>
            </a:fld>
            <a:endParaRPr lang="zh-CN" altLang="en-US"/>
          </a:p>
        </p:txBody>
      </p:sp>
    </p:spTree>
    <p:extLst>
      <p:ext uri="{BB962C8B-B14F-4D97-AF65-F5344CB8AC3E}">
        <p14:creationId xmlns:p14="http://schemas.microsoft.com/office/powerpoint/2010/main" val="200034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22</a:t>
            </a:fld>
            <a:endParaRPr lang="zh-CN" altLang="en-US"/>
          </a:p>
        </p:txBody>
      </p:sp>
    </p:spTree>
    <p:extLst>
      <p:ext uri="{BB962C8B-B14F-4D97-AF65-F5344CB8AC3E}">
        <p14:creationId xmlns:p14="http://schemas.microsoft.com/office/powerpoint/2010/main" val="1159897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23</a:t>
            </a:fld>
            <a:endParaRPr lang="zh-CN" altLang="en-US"/>
          </a:p>
        </p:txBody>
      </p:sp>
    </p:spTree>
    <p:extLst>
      <p:ext uri="{BB962C8B-B14F-4D97-AF65-F5344CB8AC3E}">
        <p14:creationId xmlns:p14="http://schemas.microsoft.com/office/powerpoint/2010/main" val="2110112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C13D75-0971-46E2-972F-876BF1F02234}" type="slidenum">
              <a:rPr lang="zh-CN" altLang="en-US" smtClean="0"/>
              <a:t>24</a:t>
            </a:fld>
            <a:endParaRPr lang="zh-CN" altLang="en-US"/>
          </a:p>
        </p:txBody>
      </p:sp>
    </p:spTree>
    <p:extLst>
      <p:ext uri="{BB962C8B-B14F-4D97-AF65-F5344CB8AC3E}">
        <p14:creationId xmlns:p14="http://schemas.microsoft.com/office/powerpoint/2010/main" val="285741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a:t>
            </a:fld>
            <a:endParaRPr lang="zh-CN" altLang="en-US"/>
          </a:p>
        </p:txBody>
      </p:sp>
    </p:spTree>
    <p:extLst>
      <p:ext uri="{BB962C8B-B14F-4D97-AF65-F5344CB8AC3E}">
        <p14:creationId xmlns:p14="http://schemas.microsoft.com/office/powerpoint/2010/main" val="171557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a:t>
            </a:fld>
            <a:endParaRPr lang="zh-CN" altLang="en-US"/>
          </a:p>
        </p:txBody>
      </p:sp>
    </p:spTree>
    <p:extLst>
      <p:ext uri="{BB962C8B-B14F-4D97-AF65-F5344CB8AC3E}">
        <p14:creationId xmlns:p14="http://schemas.microsoft.com/office/powerpoint/2010/main" val="2966741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5</a:t>
            </a:fld>
            <a:endParaRPr lang="zh-CN" altLang="en-US"/>
          </a:p>
        </p:txBody>
      </p:sp>
    </p:spTree>
    <p:extLst>
      <p:ext uri="{BB962C8B-B14F-4D97-AF65-F5344CB8AC3E}">
        <p14:creationId xmlns:p14="http://schemas.microsoft.com/office/powerpoint/2010/main" val="247167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6</a:t>
            </a:fld>
            <a:endParaRPr lang="zh-CN" altLang="en-US"/>
          </a:p>
        </p:txBody>
      </p:sp>
    </p:spTree>
    <p:extLst>
      <p:ext uri="{BB962C8B-B14F-4D97-AF65-F5344CB8AC3E}">
        <p14:creationId xmlns:p14="http://schemas.microsoft.com/office/powerpoint/2010/main" val="349769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7</a:t>
            </a:fld>
            <a:endParaRPr lang="zh-CN" altLang="en-US"/>
          </a:p>
        </p:txBody>
      </p:sp>
    </p:spTree>
    <p:extLst>
      <p:ext uri="{BB962C8B-B14F-4D97-AF65-F5344CB8AC3E}">
        <p14:creationId xmlns:p14="http://schemas.microsoft.com/office/powerpoint/2010/main" val="263151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8</a:t>
            </a:fld>
            <a:endParaRPr lang="zh-CN" altLang="en-US"/>
          </a:p>
        </p:txBody>
      </p:sp>
    </p:spTree>
    <p:extLst>
      <p:ext uri="{BB962C8B-B14F-4D97-AF65-F5344CB8AC3E}">
        <p14:creationId xmlns:p14="http://schemas.microsoft.com/office/powerpoint/2010/main" val="11321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9</a:t>
            </a:fld>
            <a:endParaRPr lang="zh-CN" altLang="en-US"/>
          </a:p>
        </p:txBody>
      </p:sp>
    </p:spTree>
    <p:extLst>
      <p:ext uri="{BB962C8B-B14F-4D97-AF65-F5344CB8AC3E}">
        <p14:creationId xmlns:p14="http://schemas.microsoft.com/office/powerpoint/2010/main" val="2978200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39401" y="1955802"/>
            <a:ext cx="9128598" cy="3035300"/>
          </a:xfrm>
          <a:custGeom>
            <a:avLst/>
            <a:gdLst>
              <a:gd name="connsiteX0" fmla="*/ 4647286 w 9128598"/>
              <a:gd name="connsiteY0" fmla="*/ 666285 h 3035300"/>
              <a:gd name="connsiteX1" fmla="*/ 6804955 w 9128598"/>
              <a:gd name="connsiteY1" fmla="*/ 666285 h 3035300"/>
              <a:gd name="connsiteX2" fmla="*/ 6804955 w 9128598"/>
              <a:gd name="connsiteY2" fmla="*/ 3035300 h 3035300"/>
              <a:gd name="connsiteX3" fmla="*/ 4647286 w 9128598"/>
              <a:gd name="connsiteY3" fmla="*/ 3035300 h 3035300"/>
              <a:gd name="connsiteX4" fmla="*/ 6970929 w 9128598"/>
              <a:gd name="connsiteY4" fmla="*/ 0 h 3035300"/>
              <a:gd name="connsiteX5" fmla="*/ 9128598 w 9128598"/>
              <a:gd name="connsiteY5" fmla="*/ 0 h 3035300"/>
              <a:gd name="connsiteX6" fmla="*/ 9128598 w 9128598"/>
              <a:gd name="connsiteY6" fmla="*/ 3035300 h 3035300"/>
              <a:gd name="connsiteX7" fmla="*/ 6970929 w 9128598"/>
              <a:gd name="connsiteY7" fmla="*/ 3035300 h 3035300"/>
              <a:gd name="connsiteX8" fmla="*/ 2323643 w 9128598"/>
              <a:gd name="connsiteY8" fmla="*/ 0 h 3035300"/>
              <a:gd name="connsiteX9" fmla="*/ 4481312 w 9128598"/>
              <a:gd name="connsiteY9" fmla="*/ 0 h 3035300"/>
              <a:gd name="connsiteX10" fmla="*/ 4481312 w 9128598"/>
              <a:gd name="connsiteY10" fmla="*/ 2421894 h 3035300"/>
              <a:gd name="connsiteX11" fmla="*/ 2323643 w 9128598"/>
              <a:gd name="connsiteY11" fmla="*/ 2421894 h 3035300"/>
              <a:gd name="connsiteX12" fmla="*/ 0 w 9128598"/>
              <a:gd name="connsiteY12" fmla="*/ 0 h 3035300"/>
              <a:gd name="connsiteX13" fmla="*/ 2157669 w 9128598"/>
              <a:gd name="connsiteY13" fmla="*/ 0 h 3035300"/>
              <a:gd name="connsiteX14" fmla="*/ 2157669 w 9128598"/>
              <a:gd name="connsiteY14" fmla="*/ 3035300 h 3035300"/>
              <a:gd name="connsiteX15" fmla="*/ 0 w 9128598"/>
              <a:gd name="connsiteY15" fmla="*/ 303530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28598" h="3035300">
                <a:moveTo>
                  <a:pt x="4647286" y="666285"/>
                </a:moveTo>
                <a:lnTo>
                  <a:pt x="6804955" y="666285"/>
                </a:lnTo>
                <a:lnTo>
                  <a:pt x="6804955" y="3035300"/>
                </a:lnTo>
                <a:lnTo>
                  <a:pt x="4647286" y="3035300"/>
                </a:lnTo>
                <a:close/>
                <a:moveTo>
                  <a:pt x="6970929" y="0"/>
                </a:moveTo>
                <a:lnTo>
                  <a:pt x="9128598" y="0"/>
                </a:lnTo>
                <a:lnTo>
                  <a:pt x="9128598" y="3035300"/>
                </a:lnTo>
                <a:lnTo>
                  <a:pt x="6970929" y="3035300"/>
                </a:lnTo>
                <a:close/>
                <a:moveTo>
                  <a:pt x="2323643" y="0"/>
                </a:moveTo>
                <a:lnTo>
                  <a:pt x="4481312" y="0"/>
                </a:lnTo>
                <a:lnTo>
                  <a:pt x="4481312" y="2421894"/>
                </a:lnTo>
                <a:lnTo>
                  <a:pt x="2323643" y="2421894"/>
                </a:lnTo>
                <a:close/>
                <a:moveTo>
                  <a:pt x="0" y="0"/>
                </a:moveTo>
                <a:lnTo>
                  <a:pt x="2157669" y="0"/>
                </a:lnTo>
                <a:lnTo>
                  <a:pt x="2157669" y="3035300"/>
                </a:lnTo>
                <a:lnTo>
                  <a:pt x="0" y="30353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893426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6" y="2032000"/>
            <a:ext cx="5802753" cy="3873500"/>
          </a:xfrm>
          <a:custGeom>
            <a:avLst/>
            <a:gdLst>
              <a:gd name="connsiteX0" fmla="*/ 0 w 5802753"/>
              <a:gd name="connsiteY0" fmla="*/ 0 h 3873500"/>
              <a:gd name="connsiteX1" fmla="*/ 5802753 w 5802753"/>
              <a:gd name="connsiteY1" fmla="*/ 0 h 3873500"/>
              <a:gd name="connsiteX2" fmla="*/ 5802753 w 5802753"/>
              <a:gd name="connsiteY2" fmla="*/ 3873500 h 3873500"/>
              <a:gd name="connsiteX3" fmla="*/ 0 w 5802753"/>
              <a:gd name="connsiteY3" fmla="*/ 3873500 h 3873500"/>
            </a:gdLst>
            <a:ahLst/>
            <a:cxnLst>
              <a:cxn ang="0">
                <a:pos x="connsiteX0" y="connsiteY0"/>
              </a:cxn>
              <a:cxn ang="0">
                <a:pos x="connsiteX1" y="connsiteY1"/>
              </a:cxn>
              <a:cxn ang="0">
                <a:pos x="connsiteX2" y="connsiteY2"/>
              </a:cxn>
              <a:cxn ang="0">
                <a:pos x="connsiteX3" y="connsiteY3"/>
              </a:cxn>
            </a:cxnLst>
            <a:rect l="l" t="t" r="r" b="b"/>
            <a:pathLst>
              <a:path w="5802753" h="3873500">
                <a:moveTo>
                  <a:pt x="0" y="0"/>
                </a:moveTo>
                <a:lnTo>
                  <a:pt x="5802753" y="0"/>
                </a:lnTo>
                <a:lnTo>
                  <a:pt x="5802753" y="3873500"/>
                </a:lnTo>
                <a:lnTo>
                  <a:pt x="0" y="38735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332020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37558"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1" name="图片占位符 10"/>
          <p:cNvSpPr>
            <a:spLocks noGrp="1"/>
          </p:cNvSpPr>
          <p:nvPr>
            <p:ph type="pic" sz="quarter" idx="11"/>
          </p:nvPr>
        </p:nvSpPr>
        <p:spPr>
          <a:xfrm>
            <a:off x="475133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2" name="图片占位符 11"/>
          <p:cNvSpPr>
            <a:spLocks noGrp="1"/>
          </p:cNvSpPr>
          <p:nvPr>
            <p:ph type="pic" sz="quarter" idx="12"/>
          </p:nvPr>
        </p:nvSpPr>
        <p:spPr>
          <a:xfrm>
            <a:off x="836511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740762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647700"/>
            <a:ext cx="4048125" cy="5505450"/>
          </a:xfrm>
          <a:custGeom>
            <a:avLst/>
            <a:gdLst>
              <a:gd name="connsiteX0" fmla="*/ 0 w 4048125"/>
              <a:gd name="connsiteY0" fmla="*/ 0 h 5505450"/>
              <a:gd name="connsiteX1" fmla="*/ 4048125 w 4048125"/>
              <a:gd name="connsiteY1" fmla="*/ 0 h 5505450"/>
              <a:gd name="connsiteX2" fmla="*/ 4048125 w 4048125"/>
              <a:gd name="connsiteY2" fmla="*/ 5505450 h 5505450"/>
              <a:gd name="connsiteX3" fmla="*/ 0 w 4048125"/>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4048125" h="5505450">
                <a:moveTo>
                  <a:pt x="0" y="0"/>
                </a:moveTo>
                <a:lnTo>
                  <a:pt x="4048125" y="0"/>
                </a:lnTo>
                <a:lnTo>
                  <a:pt x="4048125" y="5505450"/>
                </a:lnTo>
                <a:lnTo>
                  <a:pt x="0" y="550545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092216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650930"/>
            <a:ext cx="10801351" cy="3177153"/>
          </a:xfrm>
          <a:custGeom>
            <a:avLst/>
            <a:gdLst>
              <a:gd name="connsiteX0" fmla="*/ 0 w 10801351"/>
              <a:gd name="connsiteY0" fmla="*/ 0 h 3177153"/>
              <a:gd name="connsiteX1" fmla="*/ 10801351 w 10801351"/>
              <a:gd name="connsiteY1" fmla="*/ 0 h 3177153"/>
              <a:gd name="connsiteX2" fmla="*/ 10801351 w 10801351"/>
              <a:gd name="connsiteY2" fmla="*/ 3177153 h 3177153"/>
              <a:gd name="connsiteX3" fmla="*/ 0 w 10801351"/>
              <a:gd name="connsiteY3" fmla="*/ 3177153 h 3177153"/>
            </a:gdLst>
            <a:ahLst/>
            <a:cxnLst>
              <a:cxn ang="0">
                <a:pos x="connsiteX0" y="connsiteY0"/>
              </a:cxn>
              <a:cxn ang="0">
                <a:pos x="connsiteX1" y="connsiteY1"/>
              </a:cxn>
              <a:cxn ang="0">
                <a:pos x="connsiteX2" y="connsiteY2"/>
              </a:cxn>
              <a:cxn ang="0">
                <a:pos x="connsiteX3" y="connsiteY3"/>
              </a:cxn>
            </a:cxnLst>
            <a:rect l="l" t="t" r="r" b="b"/>
            <a:pathLst>
              <a:path w="10801351" h="3177153">
                <a:moveTo>
                  <a:pt x="0" y="0"/>
                </a:moveTo>
                <a:lnTo>
                  <a:pt x="10801351" y="0"/>
                </a:lnTo>
                <a:lnTo>
                  <a:pt x="10801351" y="3177153"/>
                </a:lnTo>
                <a:lnTo>
                  <a:pt x="0" y="3177153"/>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456180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81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72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189738"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4" name="图片占位符 13"/>
          <p:cNvSpPr>
            <a:spLocks noGrp="1"/>
          </p:cNvSpPr>
          <p:nvPr>
            <p:ph type="pic" sz="quarter" idx="11"/>
          </p:nvPr>
        </p:nvSpPr>
        <p:spPr>
          <a:xfrm>
            <a:off x="3875775"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5" name="图片占位符 14"/>
          <p:cNvSpPr>
            <a:spLocks noGrp="1"/>
          </p:cNvSpPr>
          <p:nvPr>
            <p:ph type="pic" sz="quarter" idx="12"/>
          </p:nvPr>
        </p:nvSpPr>
        <p:spPr>
          <a:xfrm>
            <a:off x="6561812"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6" name="图片占位符 15"/>
          <p:cNvSpPr>
            <a:spLocks noGrp="1"/>
          </p:cNvSpPr>
          <p:nvPr>
            <p:ph type="pic" sz="quarter" idx="13"/>
          </p:nvPr>
        </p:nvSpPr>
        <p:spPr>
          <a:xfrm>
            <a:off x="9247849"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83528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17600" y="4209143"/>
            <a:ext cx="5181600" cy="2046514"/>
          </a:xfrm>
          <a:custGeom>
            <a:avLst/>
            <a:gdLst>
              <a:gd name="connsiteX0" fmla="*/ 0 w 5181600"/>
              <a:gd name="connsiteY0" fmla="*/ 0 h 2046514"/>
              <a:gd name="connsiteX1" fmla="*/ 5181600 w 5181600"/>
              <a:gd name="connsiteY1" fmla="*/ 0 h 2046514"/>
              <a:gd name="connsiteX2" fmla="*/ 5181600 w 5181600"/>
              <a:gd name="connsiteY2" fmla="*/ 2046514 h 2046514"/>
              <a:gd name="connsiteX3" fmla="*/ 0 w 5181600"/>
              <a:gd name="connsiteY3" fmla="*/ 2046514 h 2046514"/>
            </a:gdLst>
            <a:ahLst/>
            <a:cxnLst>
              <a:cxn ang="0">
                <a:pos x="connsiteX0" y="connsiteY0"/>
              </a:cxn>
              <a:cxn ang="0">
                <a:pos x="connsiteX1" y="connsiteY1"/>
              </a:cxn>
              <a:cxn ang="0">
                <a:pos x="connsiteX2" y="connsiteY2"/>
              </a:cxn>
              <a:cxn ang="0">
                <a:pos x="connsiteX3" y="connsiteY3"/>
              </a:cxn>
            </a:cxnLst>
            <a:rect l="l" t="t" r="r" b="b"/>
            <a:pathLst>
              <a:path w="5181600" h="2046514">
                <a:moveTo>
                  <a:pt x="0" y="0"/>
                </a:moveTo>
                <a:lnTo>
                  <a:pt x="5181600" y="0"/>
                </a:lnTo>
                <a:lnTo>
                  <a:pt x="5181600" y="2046514"/>
                </a:lnTo>
                <a:lnTo>
                  <a:pt x="0" y="2046514"/>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9" name="图片占位符 8"/>
          <p:cNvSpPr>
            <a:spLocks noGrp="1"/>
          </p:cNvSpPr>
          <p:nvPr>
            <p:ph type="pic" sz="quarter" idx="11"/>
          </p:nvPr>
        </p:nvSpPr>
        <p:spPr>
          <a:xfrm>
            <a:off x="6498078" y="1681843"/>
            <a:ext cx="4576322" cy="4573814"/>
          </a:xfrm>
          <a:custGeom>
            <a:avLst/>
            <a:gdLst>
              <a:gd name="connsiteX0" fmla="*/ 0 w 4576322"/>
              <a:gd name="connsiteY0" fmla="*/ 0 h 4573814"/>
              <a:gd name="connsiteX1" fmla="*/ 4576322 w 4576322"/>
              <a:gd name="connsiteY1" fmla="*/ 0 h 4573814"/>
              <a:gd name="connsiteX2" fmla="*/ 4576322 w 4576322"/>
              <a:gd name="connsiteY2" fmla="*/ 4573814 h 4573814"/>
              <a:gd name="connsiteX3" fmla="*/ 0 w 4576322"/>
              <a:gd name="connsiteY3" fmla="*/ 4573814 h 4573814"/>
            </a:gdLst>
            <a:ahLst/>
            <a:cxnLst>
              <a:cxn ang="0">
                <a:pos x="connsiteX0" y="connsiteY0"/>
              </a:cxn>
              <a:cxn ang="0">
                <a:pos x="connsiteX1" y="connsiteY1"/>
              </a:cxn>
              <a:cxn ang="0">
                <a:pos x="connsiteX2" y="connsiteY2"/>
              </a:cxn>
              <a:cxn ang="0">
                <a:pos x="connsiteX3" y="connsiteY3"/>
              </a:cxn>
            </a:cxnLst>
            <a:rect l="l" t="t" r="r" b="b"/>
            <a:pathLst>
              <a:path w="4576322" h="4573814">
                <a:moveTo>
                  <a:pt x="0" y="0"/>
                </a:moveTo>
                <a:lnTo>
                  <a:pt x="4576322" y="0"/>
                </a:lnTo>
                <a:lnTo>
                  <a:pt x="4576322" y="4573814"/>
                </a:lnTo>
                <a:lnTo>
                  <a:pt x="0" y="4573814"/>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78525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11559"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9" name="图片占位符 8"/>
          <p:cNvSpPr>
            <a:spLocks noGrp="1"/>
          </p:cNvSpPr>
          <p:nvPr>
            <p:ph type="pic" sz="quarter" idx="11"/>
          </p:nvPr>
        </p:nvSpPr>
        <p:spPr>
          <a:xfrm>
            <a:off x="6281845"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591858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9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1" name="图片占位符 10"/>
          <p:cNvSpPr>
            <a:spLocks noGrp="1"/>
          </p:cNvSpPr>
          <p:nvPr>
            <p:ph type="pic" sz="quarter" idx="11"/>
          </p:nvPr>
        </p:nvSpPr>
        <p:spPr>
          <a:xfrm>
            <a:off x="627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2" name="图片占位符 11"/>
          <p:cNvSpPr>
            <a:spLocks noGrp="1"/>
          </p:cNvSpPr>
          <p:nvPr>
            <p:ph type="pic" sz="quarter" idx="12"/>
          </p:nvPr>
        </p:nvSpPr>
        <p:spPr>
          <a:xfrm>
            <a:off x="1193800" y="41021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242415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70954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3" name="图片占位符 12"/>
          <p:cNvSpPr>
            <a:spLocks noGrp="1"/>
          </p:cNvSpPr>
          <p:nvPr>
            <p:ph type="pic" sz="quarter" idx="11"/>
          </p:nvPr>
        </p:nvSpPr>
        <p:spPr>
          <a:xfrm>
            <a:off x="410381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4" name="图片占位符 13"/>
          <p:cNvSpPr>
            <a:spLocks noGrp="1"/>
          </p:cNvSpPr>
          <p:nvPr>
            <p:ph type="pic" sz="quarter" idx="12"/>
          </p:nvPr>
        </p:nvSpPr>
        <p:spPr>
          <a:xfrm>
            <a:off x="649807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5" name="图片占位符 14"/>
          <p:cNvSpPr>
            <a:spLocks noGrp="1"/>
          </p:cNvSpPr>
          <p:nvPr>
            <p:ph type="pic" sz="quarter" idx="13"/>
          </p:nvPr>
        </p:nvSpPr>
        <p:spPr>
          <a:xfrm>
            <a:off x="889234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733452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32690"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1" name="图片占位符 10"/>
          <p:cNvSpPr>
            <a:spLocks noGrp="1"/>
          </p:cNvSpPr>
          <p:nvPr>
            <p:ph type="pic" sz="quarter" idx="11"/>
          </p:nvPr>
        </p:nvSpPr>
        <p:spPr>
          <a:xfrm>
            <a:off x="4746829"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2" name="图片占位符 11"/>
          <p:cNvSpPr>
            <a:spLocks noGrp="1"/>
          </p:cNvSpPr>
          <p:nvPr>
            <p:ph type="pic" sz="quarter" idx="12"/>
          </p:nvPr>
        </p:nvSpPr>
        <p:spPr>
          <a:xfrm>
            <a:off x="8160968"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117301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145385"/>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65" r:id="rId5"/>
    <p:sldLayoutId id="2147483664" r:id="rId6"/>
    <p:sldLayoutId id="2147483663" r:id="rId7"/>
    <p:sldLayoutId id="2147483662" r:id="rId8"/>
    <p:sldLayoutId id="2147483661" r:id="rId9"/>
    <p:sldLayoutId id="2147483660" r:id="rId10"/>
    <p:sldLayoutId id="2147483659" r:id="rId11"/>
    <p:sldLayoutId id="2147483658" r:id="rId12"/>
    <p:sldLayoutId id="2147483657" r:id="rId13"/>
    <p:sldLayoutId id="214748365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25.jpg"/><Relationship Id="rId7"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10" Type="http://schemas.openxmlformats.org/officeDocument/2006/relationships/image" Target="../media/image26.png"/><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3.png"/><Relationship Id="rId7" Type="http://schemas.openxmlformats.org/officeDocument/2006/relationships/image" Target="../media/image28.png"/><Relationship Id="rId8" Type="http://schemas.openxmlformats.org/officeDocument/2006/relationships/image" Target="../media/image29.jpg"/><Relationship Id="rId9"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3.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3.png"/><Relationship Id="rId8" Type="http://schemas.openxmlformats.org/officeDocument/2006/relationships/image" Target="../media/image20.jpe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21.png"/><Relationship Id="rId6" Type="http://schemas.openxmlformats.org/officeDocument/2006/relationships/image" Target="../media/image3.png"/><Relationship Id="rId7"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3.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7.jpg"/><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74254FD5-D229-CEAA-879D-812BAE5D101D}"/>
              </a:ext>
            </a:extLst>
          </p:cNvPr>
          <p:cNvGrpSpPr/>
          <p:nvPr/>
        </p:nvGrpSpPr>
        <p:grpSpPr>
          <a:xfrm>
            <a:off x="320770" y="-1953001"/>
            <a:ext cx="11871230" cy="8371885"/>
            <a:chOff x="320770" y="-1953001"/>
            <a:chExt cx="11871230" cy="8371885"/>
          </a:xfrm>
        </p:grpSpPr>
        <p:pic>
          <p:nvPicPr>
            <p:cNvPr id="36" name="Picture 35" descr="118-苏州大学-img5.jpg"/>
            <p:cNvPicPr>
              <a:picLocks noChangeAspect="1"/>
            </p:cNvPicPr>
            <p:nvPr/>
          </p:nvPicPr>
          <p:blipFill>
            <a:blip r:embed="rId6"/>
            <a:stretch>
              <a:fillRect/>
            </a:stretch>
          </p:blipFill>
          <p:spPr>
            <a:xfrm>
              <a:off x="695323" y="-1953001"/>
              <a:ext cx="10801351" cy="6750844"/>
            </a:xfrm>
            <a:prstGeom prst="rect">
              <a:avLst/>
            </a:prstGeom>
          </p:spPr>
        </p:pic>
        <p:sp>
          <p:nvSpPr>
            <p:cNvPr id="10" name="矩形 9">
              <a:extLst>
                <a:ext uri="{FF2B5EF4-FFF2-40B4-BE49-F238E27FC236}">
                  <a16:creationId xmlns:a16="http://schemas.microsoft.com/office/drawing/2014/main" id="{496BD3AC-64EB-9A55-FB0C-C051CCFB26F1}"/>
                </a:ext>
              </a:extLst>
            </p:cNvPr>
            <p:cNvSpPr/>
            <p:nvPr/>
          </p:nvSpPr>
          <p:spPr>
            <a:xfrm>
              <a:off x="388620" y="3823756"/>
              <a:ext cx="11803380" cy="259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0C097DE-ABA3-5D23-4AE2-69B8F8285625}"/>
                </a:ext>
              </a:extLst>
            </p:cNvPr>
            <p:cNvSpPr/>
            <p:nvPr/>
          </p:nvSpPr>
          <p:spPr>
            <a:xfrm>
              <a:off x="320770" y="-1931191"/>
              <a:ext cx="11803380" cy="275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93328E8-314A-A5E8-D2C7-921ED61DF699}"/>
                </a:ext>
              </a:extLst>
            </p:cNvPr>
            <p:cNvSpPr/>
            <p:nvPr/>
          </p:nvSpPr>
          <p:spPr>
            <a:xfrm>
              <a:off x="695323" y="579826"/>
              <a:ext cx="10801351" cy="3250382"/>
            </a:xfrm>
            <a:prstGeom prst="rect">
              <a:avLst/>
            </a:prstGeom>
            <a:gradFill>
              <a:gsLst>
                <a:gs pos="69000">
                  <a:srgbClr val="FBFBFB">
                    <a:alpha val="43000"/>
                  </a:srgbClr>
                </a:gs>
                <a:gs pos="0">
                  <a:schemeClr val="bg1">
                    <a:lumMod val="95000"/>
                    <a:alpha val="0"/>
                  </a:schemeClr>
                </a:gs>
                <a:gs pos="100000">
                  <a:schemeClr val="bg1">
                    <a:alpha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35" name="图片占位符 34" hidden="1"/>
          <p:cNvPicPr>
            <a:picLocks noGrp="1" noChangeAspect="1"/>
          </p:cNvPicPr>
          <p:nvPr>
            <p:ph type="pic" sz="quarter" idx="10"/>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p:pic>
      <p:sp>
        <p:nvSpPr>
          <p:cNvPr id="3" name="矩形 2"/>
          <p:cNvSpPr/>
          <p:nvPr/>
        </p:nvSpPr>
        <p:spPr>
          <a:xfrm>
            <a:off x="1637656" y="2685532"/>
            <a:ext cx="8916690" cy="2750047"/>
          </a:xfrm>
          <a:prstGeom prst="rect">
            <a:avLst/>
          </a:prstGeom>
          <a:noFill/>
          <a:ln w="57150">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164599" y="3267615"/>
            <a:ext cx="7862804" cy="1200329"/>
          </a:xfrm>
          <a:prstGeom prst="rect">
            <a:avLst/>
          </a:prstGeom>
          <a:noFill/>
        </p:spPr>
        <p:txBody>
          <a:bodyPr wrap="square" rtlCol="0" anchor="t" anchorCtr="1">
            <a:normAutofit/>
            <a:scene3d>
              <a:camera prst="orthographicFront"/>
              <a:lightRig rig="threePt" dir="t">
                <a:rot lat="0" lon="0" rev="0"/>
              </a:lightRig>
            </a:scene3d>
            <a:sp3d contourW="12700"/>
          </a:bodyPr>
          <a:lstStyle/>
          <a:p>
            <a:r>
              <a:rPr lang="en-US" altLang="zh-CN" sz="4800" dirty="0">
                <a:solidFill>
                  <a:srgbClr val="6B0811"/>
                </a:solidFill>
                <a:latin typeface="微软雅黑" panose="020B0503020204020204" pitchFamily="34" charset="-122"/>
                <a:ea typeface="微软雅黑" panose="020B0503020204020204" pitchFamily="34" charset="-122"/>
              </a:rPr>
              <a:t>苏州大学模板</a:t>
            </a:r>
            <a:r>
              <a:rPr lang="zh-CN" altLang="en-US" sz="4800" dirty="0">
                <a:solidFill>
                  <a:srgbClr val="6B0811"/>
                </a:solidFill>
                <a:latin typeface="微软雅黑" panose="020B0503020204020204" pitchFamily="34" charset="-122"/>
                <a:ea typeface="微软雅黑" panose="020B0503020204020204" pitchFamily="34" charset="-122"/>
              </a:rPr>
              <a:t/>
            </a:r>
          </a:p>
        </p:txBody>
      </p:sp>
      <p:sp>
        <p:nvSpPr>
          <p:cNvPr id="5" name="文本框 4"/>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r>
              <a:rPr lang="zh-CN" altLang="en-US" sz="2800" dirty="0">
                <a:solidFill>
                  <a:srgbClr val="6B0811"/>
                </a:solidFill>
                <a:latin typeface="微软雅黑" panose="020B0503020204020204" pitchFamily="34" charset="-122"/>
                <a:ea typeface="微软雅黑" panose="020B0503020204020204" pitchFamily="34" charset="-122"/>
              </a:rPr>
              <a:t>想搞设计PPT模版</a:t>
            </a:r>
            <a:r>
              <a:rPr lang="en-US" altLang="zh-CN" sz="2800" dirty="0">
                <a:solidFill>
                  <a:srgbClr val="6B0811"/>
                </a:solidFill>
                <a:latin typeface="微软雅黑" panose="020B0503020204020204" pitchFamily="34" charset="-122"/>
                <a:ea typeface="微软雅黑" panose="020B0503020204020204" pitchFamily="34" charset="-122"/>
              </a:rPr>
              <a:t/>
            </a:r>
            <a:r>
              <a:rPr lang="zh-CN" altLang="en-US" sz="2800" dirty="0">
                <a:solidFill>
                  <a:srgbClr val="6B0811"/>
                </a:solidFill>
                <a:latin typeface="微软雅黑" panose="020B0503020204020204" pitchFamily="34" charset="-122"/>
                <a:ea typeface="微软雅黑" panose="020B0503020204020204" pitchFamily="34" charset="-122"/>
              </a:rPr>
              <a:t/>
            </a:r>
          </a:p>
        </p:txBody>
      </p:sp>
      <p:pic>
        <p:nvPicPr>
          <p:cNvPr id="37" name="Picture 36" descr="118-苏州大学-logo.png"/>
          <p:cNvPicPr>
            <a:picLocks noChangeAspect="1"/>
          </p:cNvPicPr>
          <p:nvPr/>
        </p:nvPicPr>
        <p:blipFill>
          <a:blip r:embed="rId7"/>
          <a:stretch>
            <a:fillRect/>
          </a:stretch>
        </p:blipFill>
        <p:spPr>
          <a:xfrm>
            <a:off x="5611544" y="5672184"/>
            <a:ext cx="968908" cy="968908"/>
          </a:xfrm>
          <a:prstGeom prst="rect">
            <a:avLst/>
          </a:prstGeom>
        </p:spPr>
      </p:pic>
    </p:spTree>
    <p:extLst>
      <p:ext uri="{BB962C8B-B14F-4D97-AF65-F5344CB8AC3E}">
        <p14:creationId xmlns:p14="http://schemas.microsoft.com/office/powerpoint/2010/main" val="2570832092"/>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3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1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A70C1B"/>
                </a:solidFill>
                <a:effectLst/>
                <a:uLnTx/>
                <a:uFillTx/>
                <a:latin typeface="微软雅黑" panose="020B0503020204020204" pitchFamily="34" charset="-122"/>
                <a:ea typeface="微软雅黑" panose="020B0503020204020204" pitchFamily="34" charset="-122"/>
                <a:cs typeface="+mn-cs"/>
              </a:rPr>
              <a:t>PART02</a:t>
            </a:r>
            <a:endParaRPr kumimoji="0" lang="zh-CN" altLang="en-US" sz="5400" b="0" i="0" u="none" strike="noStrike" kern="1200" cap="none" spc="0" normalizeH="0" baseline="0" noProof="0" dirty="0">
              <a:ln>
                <a:noFill/>
              </a:ln>
              <a:solidFill>
                <a:srgbClr val="0055AB"/>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64388133"/>
      </p:ext>
    </p:extLst>
  </p:cSld>
  <p:clrMapOvr>
    <a:masterClrMapping/>
  </p:clrMapOvr>
  <p:transition spd="slow" advTm="4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algn="ctr"/>
            <a:r>
              <a:rPr lang="en-US" altLang="zh-CN" sz="3600" dirty="0">
                <a:solidFill>
                  <a:srgbClr val="A70C1B"/>
                </a:solidFill>
                <a:latin typeface="Arial" panose="020B0604020202020204" pitchFamily="34" charset="0"/>
              </a:rPr>
              <a:t>02</a:t>
            </a:r>
            <a:endParaRPr lang="zh-CN" altLang="en-US" sz="3600" dirty="0">
              <a:solidFill>
                <a:srgbClr val="0055AB"/>
              </a:solidFill>
              <a:latin typeface="Arial" panose="020B0604020202020204" pitchFamily="34" charset="0"/>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9" name="矩形 8"/>
          <p:cNvSpPr/>
          <p:nvPr/>
        </p:nvSpPr>
        <p:spPr>
          <a:xfrm>
            <a:off x="801392"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dirty="0">
              <a:latin typeface="微软雅黑" panose="020B0503020204020204" pitchFamily="34" charset="-122"/>
              <a:ea typeface="微软雅黑" panose="020B0503020204020204" pitchFamily="34" charset="-122"/>
            </a:endParaRPr>
          </a:p>
        </p:txBody>
      </p:sp>
      <p:sp>
        <p:nvSpPr>
          <p:cNvPr id="11" name="矩形 10"/>
          <p:cNvSpPr/>
          <p:nvPr/>
        </p:nvSpPr>
        <p:spPr>
          <a:xfrm>
            <a:off x="1137558" y="5321300"/>
            <a:ext cx="2689324" cy="463222"/>
          </a:xfrm>
          <a:prstGeom prst="rect">
            <a:avLst/>
          </a:prstGeom>
          <a:solidFill>
            <a:srgbClr val="A70C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latin typeface="微软雅黑" panose="020B0503020204020204" pitchFamily="34" charset="-122"/>
              <a:ea typeface="微软雅黑" panose="020B0503020204020204" pitchFamily="34" charset="-122"/>
            </a:endParaRPr>
          </a:p>
        </p:txBody>
      </p:sp>
      <p:sp>
        <p:nvSpPr>
          <p:cNvPr id="12" name="矩形 11"/>
          <p:cNvSpPr/>
          <p:nvPr/>
        </p:nvSpPr>
        <p:spPr>
          <a:xfrm>
            <a:off x="4415172"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dirty="0">
              <a:latin typeface="微软雅黑" panose="020B0503020204020204" pitchFamily="34" charset="-122"/>
              <a:ea typeface="微软雅黑" panose="020B0503020204020204" pitchFamily="34" charset="-122"/>
            </a:endParaRPr>
          </a:p>
        </p:txBody>
      </p:sp>
      <p:sp>
        <p:nvSpPr>
          <p:cNvPr id="14" name="矩形 13"/>
          <p:cNvSpPr/>
          <p:nvPr/>
        </p:nvSpPr>
        <p:spPr>
          <a:xfrm>
            <a:off x="4751337" y="5321300"/>
            <a:ext cx="2689324" cy="463222"/>
          </a:xfrm>
          <a:prstGeom prst="rect">
            <a:avLst/>
          </a:prstGeom>
          <a:solidFill>
            <a:srgbClr val="A70C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latin typeface="微软雅黑" panose="020B0503020204020204" pitchFamily="34" charset="-122"/>
              <a:ea typeface="微软雅黑" panose="020B0503020204020204" pitchFamily="34" charset="-122"/>
            </a:endParaRPr>
          </a:p>
        </p:txBody>
      </p:sp>
      <p:sp>
        <p:nvSpPr>
          <p:cNvPr id="15" name="矩形 14"/>
          <p:cNvSpPr/>
          <p:nvPr/>
        </p:nvSpPr>
        <p:spPr>
          <a:xfrm>
            <a:off x="8028951"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dirty="0">
              <a:latin typeface="微软雅黑" panose="020B0503020204020204" pitchFamily="34" charset="-122"/>
              <a:ea typeface="微软雅黑" panose="020B0503020204020204" pitchFamily="34" charset="-122"/>
            </a:endParaRPr>
          </a:p>
        </p:txBody>
      </p:sp>
      <p:sp>
        <p:nvSpPr>
          <p:cNvPr id="17" name="矩形 16"/>
          <p:cNvSpPr/>
          <p:nvPr/>
        </p:nvSpPr>
        <p:spPr>
          <a:xfrm>
            <a:off x="8365117" y="5321300"/>
            <a:ext cx="2689324" cy="463222"/>
          </a:xfrm>
          <a:prstGeom prst="rect">
            <a:avLst/>
          </a:prstGeom>
          <a:solidFill>
            <a:srgbClr val="A70C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254720" y="4190252"/>
            <a:ext cx="2454998" cy="1539243"/>
            <a:chOff x="6585160" y="2030750"/>
            <a:chExt cx="2454998" cy="1539243"/>
          </a:xfrm>
        </p:grpSpPr>
        <p:sp>
          <p:nvSpPr>
            <p:cNvPr id="22" name="矩形 21"/>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4866309" y="4190252"/>
            <a:ext cx="2454998" cy="1539243"/>
            <a:chOff x="6585160" y="2030750"/>
            <a:chExt cx="2454998" cy="1539243"/>
          </a:xfrm>
        </p:grpSpPr>
        <p:sp>
          <p:nvSpPr>
            <p:cNvPr id="25" name="矩形 24"/>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8481231" y="4190252"/>
            <a:ext cx="2454998" cy="1539243"/>
            <a:chOff x="6585160" y="2030750"/>
            <a:chExt cx="2454998" cy="1539243"/>
          </a:xfrm>
        </p:grpSpPr>
        <p:sp>
          <p:nvSpPr>
            <p:cNvPr id="28" name="矩形 27"/>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43" name="Picture 42" descr="118-苏州大学-img2.jpg"/>
          <p:cNvPicPr>
            <a:picLocks noChangeAspect="1"/>
          </p:cNvPicPr>
          <p:nvPr/>
        </p:nvPicPr>
        <p:blipFill>
          <a:blip r:embed="rId7"/>
          <a:stretch>
            <a:fillRect/>
          </a:stretch>
        </p:blipFill>
        <p:spPr>
          <a:xfrm>
            <a:off x="4751337" y="2154903"/>
            <a:ext cx="2689324" cy="1749270"/>
          </a:xfrm>
          <a:prstGeom prst="rect">
            <a:avLst/>
          </a:prstGeom>
        </p:spPr>
      </p:pic>
      <p:pic>
        <p:nvPicPr>
          <p:cNvPr id="44" name="Picture 43" descr="118-苏州大学-img0.jpg"/>
          <p:cNvPicPr>
            <a:picLocks noChangeAspect="1"/>
          </p:cNvPicPr>
          <p:nvPr/>
        </p:nvPicPr>
        <p:blipFill>
          <a:blip r:embed="rId8"/>
          <a:stretch>
            <a:fillRect/>
          </a:stretch>
        </p:blipFill>
        <p:spPr>
          <a:xfrm>
            <a:off x="8365117" y="2154903"/>
            <a:ext cx="2689324" cy="1749270"/>
          </a:xfrm>
          <a:prstGeom prst="rect">
            <a:avLst/>
          </a:prstGeom>
        </p:spPr>
      </p:pic>
      <p:pic>
        <p:nvPicPr>
          <p:cNvPr id="45" name="Picture 44" descr="118-苏州大学-img4.jpg"/>
          <p:cNvPicPr>
            <a:picLocks noChangeAspect="1"/>
          </p:cNvPicPr>
          <p:nvPr/>
        </p:nvPicPr>
        <p:blipFill>
          <a:blip r:embed="rId9"/>
          <a:stretch>
            <a:fillRect/>
          </a:stretch>
        </p:blipFill>
        <p:spPr>
          <a:xfrm>
            <a:off x="1137558" y="2154903"/>
            <a:ext cx="2689324" cy="1749270"/>
          </a:xfrm>
          <a:prstGeom prst="rect">
            <a:avLst/>
          </a:prstGeom>
        </p:spPr>
      </p:pic>
      <p:pic>
        <p:nvPicPr>
          <p:cNvPr id="46" name="Picture 45" descr="118-苏州大学-logo.png"/>
          <p:cNvPicPr>
            <a:picLocks noChangeAspect="1"/>
          </p:cNvPicPr>
          <p:nvPr/>
        </p:nvPicPr>
        <p:blipFill>
          <a:blip r:embed="rId10"/>
          <a:stretch>
            <a:fillRect/>
          </a:stretch>
        </p:blipFill>
        <p:spPr>
          <a:xfrm>
            <a:off x="5791196" y="6169560"/>
            <a:ext cx="609604" cy="609604"/>
          </a:xfrm>
          <a:prstGeom prst="rect">
            <a:avLst/>
          </a:prstGeom>
        </p:spPr>
      </p:pic>
    </p:spTree>
    <p:extLst>
      <p:ext uri="{BB962C8B-B14F-4D97-AF65-F5344CB8AC3E}">
        <p14:creationId xmlns:p14="http://schemas.microsoft.com/office/powerpoint/2010/main" val="973667863"/>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10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14:bounceEnd="60000">
                                          <p:cBhvr additive="base">
                                            <p:cTn id="11" dur="1000" fill="hold"/>
                                            <p:tgtEl>
                                              <p:spTgt spid="24"/>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14:bounceEnd="60000">
                                          <p:cBhvr additive="base">
                                            <p:cTn id="15" dur="10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02</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nvGrpSpPr>
          <p:cNvPr id="7" name="组合 6"/>
          <p:cNvGrpSpPr/>
          <p:nvPr/>
        </p:nvGrpSpPr>
        <p:grpSpPr>
          <a:xfrm>
            <a:off x="6848277" y="2371597"/>
            <a:ext cx="4530923" cy="888155"/>
            <a:chOff x="6848277" y="2516740"/>
            <a:chExt cx="4530923" cy="888155"/>
          </a:xfrm>
        </p:grpSpPr>
        <p:grpSp>
          <p:nvGrpSpPr>
            <p:cNvPr id="16" name="组合 15"/>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23" name="组合 22"/>
            <p:cNvGrpSpPr/>
            <p:nvPr/>
          </p:nvGrpSpPr>
          <p:grpSpPr>
            <a:xfrm>
              <a:off x="7430572" y="2516740"/>
              <a:ext cx="3948628" cy="888155"/>
              <a:chOff x="6585160" y="1678126"/>
              <a:chExt cx="3948628" cy="888155"/>
            </a:xfrm>
          </p:grpSpPr>
          <p:sp>
            <p:nvSpPr>
              <p:cNvPr id="24" name="矩形 23"/>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26" name="组合 25"/>
          <p:cNvGrpSpPr/>
          <p:nvPr/>
        </p:nvGrpSpPr>
        <p:grpSpPr>
          <a:xfrm>
            <a:off x="6848277" y="3639589"/>
            <a:ext cx="4530923" cy="888155"/>
            <a:chOff x="6848277" y="2516740"/>
            <a:chExt cx="4530923" cy="888155"/>
          </a:xfrm>
        </p:grpSpPr>
        <p:grpSp>
          <p:nvGrpSpPr>
            <p:cNvPr id="27" name="组合 26"/>
            <p:cNvGrpSpPr/>
            <p:nvPr/>
          </p:nvGrpSpPr>
          <p:grpSpPr>
            <a:xfrm rot="16200000">
              <a:off x="6848277" y="2516741"/>
              <a:ext cx="453958" cy="453958"/>
              <a:chOff x="5869021" y="5872413"/>
              <a:chExt cx="453958" cy="453958"/>
            </a:xfrm>
          </p:grpSpPr>
          <p:sp>
            <p:nvSpPr>
              <p:cNvPr id="31" name="矩形 30"/>
              <p:cNvSpPr/>
              <p:nvPr/>
            </p:nvSpPr>
            <p:spPr>
              <a:xfrm>
                <a:off x="5869021" y="5872413"/>
                <a:ext cx="453958" cy="453958"/>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28" name="组合 27"/>
            <p:cNvGrpSpPr/>
            <p:nvPr/>
          </p:nvGrpSpPr>
          <p:grpSpPr>
            <a:xfrm>
              <a:off x="7430572" y="2516740"/>
              <a:ext cx="3948628" cy="888155"/>
              <a:chOff x="6585160" y="1678126"/>
              <a:chExt cx="3948628" cy="888155"/>
            </a:xfrm>
          </p:grpSpPr>
          <p:sp>
            <p:nvSpPr>
              <p:cNvPr id="29" name="矩形 2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0" name="矩形 29"/>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grpSp>
        <p:nvGrpSpPr>
          <p:cNvPr id="33" name="组合 32"/>
          <p:cNvGrpSpPr/>
          <p:nvPr/>
        </p:nvGrpSpPr>
        <p:grpSpPr>
          <a:xfrm>
            <a:off x="6848277" y="4907581"/>
            <a:ext cx="4530923" cy="888155"/>
            <a:chOff x="6848277" y="2516740"/>
            <a:chExt cx="4530923" cy="888155"/>
          </a:xfrm>
        </p:grpSpPr>
        <p:grpSp>
          <p:nvGrpSpPr>
            <p:cNvPr id="34" name="组合 33"/>
            <p:cNvGrpSpPr/>
            <p:nvPr/>
          </p:nvGrpSpPr>
          <p:grpSpPr>
            <a:xfrm rot="16200000">
              <a:off x="6848277" y="2516741"/>
              <a:ext cx="453958" cy="453958"/>
              <a:chOff x="5869021" y="5872413"/>
              <a:chExt cx="453958" cy="453958"/>
            </a:xfrm>
          </p:grpSpPr>
          <p:sp>
            <p:nvSpPr>
              <p:cNvPr id="38" name="矩形 37"/>
              <p:cNvSpPr/>
              <p:nvPr/>
            </p:nvSpPr>
            <p:spPr>
              <a:xfrm>
                <a:off x="5869021" y="5872413"/>
                <a:ext cx="453958" cy="453958"/>
              </a:xfrm>
              <a:prstGeom prst="rect">
                <a:avLst/>
              </a:prstGeom>
              <a:solidFill>
                <a:srgbClr val="BB0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35" name="组合 34"/>
            <p:cNvGrpSpPr/>
            <p:nvPr/>
          </p:nvGrpSpPr>
          <p:grpSpPr>
            <a:xfrm>
              <a:off x="7430572" y="2516740"/>
              <a:ext cx="3948628" cy="888155"/>
              <a:chOff x="6585160" y="1678126"/>
              <a:chExt cx="3948628" cy="888155"/>
            </a:xfrm>
          </p:grpSpPr>
          <p:sp>
            <p:nvSpPr>
              <p:cNvPr id="36" name="矩形 35"/>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7" name="矩形 3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pic>
        <p:nvPicPr>
          <p:cNvPr id="44" name="Picture 43" descr="118-苏州大学-img3.jpg"/>
          <p:cNvPicPr>
            <a:picLocks noChangeAspect="1"/>
          </p:cNvPicPr>
          <p:nvPr/>
        </p:nvPicPr>
        <p:blipFill>
          <a:blip r:embed="rId5"/>
          <a:stretch>
            <a:fillRect/>
          </a:stretch>
        </p:blipFill>
        <p:spPr>
          <a:xfrm>
            <a:off x="695326" y="2032000"/>
            <a:ext cx="5802753" cy="3873500"/>
          </a:xfrm>
          <a:prstGeom prst="rect">
            <a:avLst/>
          </a:prstGeom>
        </p:spPr>
      </p:pic>
      <p:pic>
        <p:nvPicPr>
          <p:cNvPr id="45" name="Picture 44" descr="118-苏州大学-logo.png"/>
          <p:cNvPicPr>
            <a:picLocks noChangeAspect="1"/>
          </p:cNvPicPr>
          <p:nvPr/>
        </p:nvPicPr>
        <p:blipFill>
          <a:blip r:embed="rId6"/>
          <a:stretch>
            <a:fillRect/>
          </a:stretch>
        </p:blipFill>
        <p:spPr>
          <a:xfrm>
            <a:off x="5791196" y="6003326"/>
            <a:ext cx="609604" cy="609604"/>
          </a:xfrm>
          <a:prstGeom prst="rect">
            <a:avLst/>
          </a:prstGeom>
        </p:spPr>
      </p:pic>
    </p:spTree>
    <p:extLst>
      <p:ext uri="{BB962C8B-B14F-4D97-AF65-F5344CB8AC3E}">
        <p14:creationId xmlns:p14="http://schemas.microsoft.com/office/powerpoint/2010/main" val="1962172049"/>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90"/>
                                          </p:val>
                                        </p:tav>
                                        <p:tav tm="100000">
                                          <p:val>
                                            <p:fltVal val="0"/>
                                          </p:val>
                                        </p:tav>
                                      </p:tavLst>
                                    </p:anim>
                                    <p:animEffect transition="in" filter="fade">
                                      <p:cBhvr>
                                        <p:cTn id="10" dur="1000"/>
                                        <p:tgtEl>
                                          <p:spTgt spid="4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02</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10" name="矩形 9"/>
          <p:cNvSpPr/>
          <p:nvPr/>
        </p:nvSpPr>
        <p:spPr>
          <a:xfrm>
            <a:off x="3863045" y="4451728"/>
            <a:ext cx="2157669" cy="539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6186688" y="1959255"/>
            <a:ext cx="2157669" cy="59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539402" y="5253482"/>
            <a:ext cx="9302769" cy="888155"/>
            <a:chOff x="6585159" y="1678126"/>
            <a:chExt cx="9302769" cy="888155"/>
          </a:xfrm>
        </p:grpSpPr>
        <p:sp>
          <p:nvSpPr>
            <p:cNvPr id="14" name="矩形 13"/>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15" name="矩形 1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18" name="图片占位符 17"/>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578" b="24578"/>
          <a:stretch>
            <a:fillRect/>
          </a:stretch>
        </p:blipFill>
        <p:spPr/>
      </p:pic>
      <p:pic>
        <p:nvPicPr>
          <p:cNvPr id="19" name="Picture 18" descr="118-苏州大学-logo.png"/>
          <p:cNvPicPr>
            <a:picLocks noChangeAspect="1"/>
          </p:cNvPicPr>
          <p:nvPr/>
        </p:nvPicPr>
        <p:blipFill>
          <a:blip r:embed="rId5"/>
          <a:stretch>
            <a:fillRect/>
          </a:stretch>
        </p:blipFill>
        <p:spPr>
          <a:xfrm>
            <a:off x="5791196" y="6147037"/>
            <a:ext cx="609604" cy="609604"/>
          </a:xfrm>
          <a:prstGeom prst="rect">
            <a:avLst/>
          </a:prstGeom>
        </p:spPr>
      </p:pic>
    </p:spTree>
    <p:extLst>
      <p:ext uri="{BB962C8B-B14F-4D97-AF65-F5344CB8AC3E}">
        <p14:creationId xmlns:p14="http://schemas.microsoft.com/office/powerpoint/2010/main" val="2486308434"/>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10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02</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sp>
        <p:nvSpPr>
          <p:cNvPr id="10" name="矩形 9"/>
          <p:cNvSpPr/>
          <p:nvPr/>
        </p:nvSpPr>
        <p:spPr>
          <a:xfrm>
            <a:off x="1332690"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2" name="矩形 11"/>
          <p:cNvSpPr/>
          <p:nvPr/>
        </p:nvSpPr>
        <p:spPr>
          <a:xfrm>
            <a:off x="4746829"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3" name="矩形 12"/>
          <p:cNvSpPr/>
          <p:nvPr/>
        </p:nvSpPr>
        <p:spPr>
          <a:xfrm>
            <a:off x="8160968"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18" name="图片占位符 17"/>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24394" r="24394"/>
          <a:stretch>
            <a:fillRect/>
          </a:stretch>
        </p:blipFill>
        <p:spPr/>
      </p:pic>
      <p:pic>
        <p:nvPicPr>
          <p:cNvPr id="20" name="图片占位符 19"/>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rcRect l="23043" r="23043"/>
          <a:stretch>
            <a:fillRect/>
          </a:stretch>
        </p:blipFill>
        <p:spPr/>
      </p:pic>
      <p:pic>
        <p:nvPicPr>
          <p:cNvPr id="22" name="图片占位符 21"/>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rcRect l="24372" r="24372"/>
          <a:stretch>
            <a:fillRect/>
          </a:stretch>
        </p:blipFill>
        <p:spPr/>
      </p:pic>
      <p:pic>
        <p:nvPicPr>
          <p:cNvPr id="23" name="Picture 22" descr="118-苏州大学-logo.png"/>
          <p:cNvPicPr>
            <a:picLocks noChangeAspect="1"/>
          </p:cNvPicPr>
          <p:nvPr/>
        </p:nvPicPr>
        <p:blipFill>
          <a:blip r:embed="rId7"/>
          <a:stretch>
            <a:fillRect/>
          </a:stretch>
        </p:blipFill>
        <p:spPr>
          <a:xfrm>
            <a:off x="5791196" y="6158258"/>
            <a:ext cx="609604" cy="609604"/>
          </a:xfrm>
          <a:prstGeom prst="rect">
            <a:avLst/>
          </a:prstGeom>
        </p:spPr>
      </p:pic>
    </p:spTree>
    <p:extLst>
      <p:ext uri="{BB962C8B-B14F-4D97-AF65-F5344CB8AC3E}">
        <p14:creationId xmlns:p14="http://schemas.microsoft.com/office/powerpoint/2010/main" val="185920744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down)">
                                      <p:cBhvr>
                                        <p:cTn id="13" dur="500"/>
                                        <p:tgtEl>
                                          <p:spTgt spid="12"/>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A70C1B"/>
                </a:solidFill>
                <a:effectLst/>
                <a:uLnTx/>
                <a:uFillTx/>
                <a:latin typeface="微软雅黑" panose="020B0503020204020204" pitchFamily="34" charset="-122"/>
                <a:ea typeface="微软雅黑" panose="020B0503020204020204" pitchFamily="34" charset="-122"/>
                <a:cs typeface="+mn-cs"/>
              </a:rPr>
              <a:t>PART03</a:t>
            </a:r>
            <a:endParaRPr kumimoji="0" lang="zh-CN" altLang="en-US" sz="5400" b="0" i="0" u="none" strike="noStrike" kern="1200" cap="none" spc="0" normalizeH="0" baseline="0" noProof="0" dirty="0">
              <a:ln>
                <a:noFill/>
              </a:ln>
              <a:solidFill>
                <a:srgbClr val="0055AB"/>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39513481"/>
      </p:ext>
    </p:extLst>
  </p:cSld>
  <p:clrMapOvr>
    <a:masterClrMapping/>
  </p:clrMapOvr>
  <p:transition spd="slow" advTm="4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65" r="21865"/>
          <a:stretch>
            <a:fillRect/>
          </a:stretch>
        </p:blipFill>
        <p:spPr/>
      </p:pic>
      <p:pic>
        <p:nvPicPr>
          <p:cNvPr id="37" name="图片占位符 3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p:pic>
      <p:pic>
        <p:nvPicPr>
          <p:cNvPr id="39" name="图片占位符 38"/>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6667" r="16667"/>
          <a:stretch>
            <a:fillRect/>
          </a:stretch>
        </p:blipFill>
        <p:spPr/>
      </p:pic>
      <p:pic>
        <p:nvPicPr>
          <p:cNvPr id="35" name="图片占位符 34"/>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16667" r="16667"/>
          <a:stretch>
            <a:fillRect/>
          </a:stretch>
        </p:blipFill>
        <p:spPr/>
      </p:pic>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03</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cxnSp>
        <p:nvCxnSpPr>
          <p:cNvPr id="10" name="直接连接符 9"/>
          <p:cNvCxnSpPr>
            <a:cxnSpLocks/>
          </p:cNvCxnSpPr>
          <p:nvPr/>
        </p:nvCxnSpPr>
        <p:spPr>
          <a:xfrm rot="5400000" flipH="1">
            <a:off x="2088963" y="387168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rot="5400000" flipH="1">
            <a:off x="6877493" y="387168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rot="5400000" flipH="1">
            <a:off x="4483227" y="462071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rot="5400000" flipH="1">
            <a:off x="9271758" y="4620716"/>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44070" y="21412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rPr>
              <a:t>S</a:t>
            </a:r>
            <a:endParaRPr kumimoji="0" lang="zh-CN" altLang="en-US"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endParaRPr>
          </a:p>
        </p:txBody>
      </p:sp>
      <p:sp>
        <p:nvSpPr>
          <p:cNvPr id="15" name="文本框 14"/>
          <p:cNvSpPr txBox="1"/>
          <p:nvPr/>
        </p:nvSpPr>
        <p:spPr>
          <a:xfrm>
            <a:off x="6832599" y="21412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rPr>
              <a:t>O</a:t>
            </a:r>
            <a:endParaRPr kumimoji="0" lang="zh-CN" altLang="en-US"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endParaRPr>
          </a:p>
        </p:txBody>
      </p:sp>
      <p:sp>
        <p:nvSpPr>
          <p:cNvPr id="16" name="文本框 15"/>
          <p:cNvSpPr txBox="1"/>
          <p:nvPr/>
        </p:nvSpPr>
        <p:spPr>
          <a:xfrm>
            <a:off x="4438334" y="28778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rPr>
              <a:t>W</a:t>
            </a:r>
            <a:endParaRPr kumimoji="0" lang="zh-CN" altLang="en-US"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endParaRPr>
          </a:p>
        </p:txBody>
      </p:sp>
      <p:sp>
        <p:nvSpPr>
          <p:cNvPr id="17" name="文本框 16"/>
          <p:cNvSpPr txBox="1"/>
          <p:nvPr/>
        </p:nvSpPr>
        <p:spPr>
          <a:xfrm>
            <a:off x="9226863" y="28778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rPr>
              <a:t>T</a:t>
            </a:r>
            <a:endParaRPr kumimoji="0" lang="zh-CN" altLang="en-US" sz="7200" b="0" i="0" u="none" strike="noStrike" kern="1200" cap="none" spc="0" normalizeH="0" baseline="0" noProof="0" dirty="0">
              <a:ln>
                <a:noFill/>
              </a:ln>
              <a:solidFill>
                <a:schemeClr val="bg1"/>
              </a:solidFill>
              <a:effectLst/>
              <a:uLnTx/>
              <a:uFillTx/>
              <a:latin typeface="Arial" panose="020B0604020202020204" pitchFamily="34" charset="0"/>
              <a:ea typeface="微软雅黑"/>
              <a:cs typeface="+mn-cs"/>
            </a:endParaRPr>
          </a:p>
        </p:txBody>
      </p:sp>
      <p:sp>
        <p:nvSpPr>
          <p:cNvPr id="19" name="矩形 18"/>
          <p:cNvSpPr/>
          <p:nvPr/>
        </p:nvSpPr>
        <p:spPr>
          <a:xfrm>
            <a:off x="1233162" y="43239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007179" y="43239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3614127" y="50605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8406953" y="504600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pic>
        <p:nvPicPr>
          <p:cNvPr id="40" name="Picture 39" descr="118-苏州大学-logo.png"/>
          <p:cNvPicPr>
            <a:picLocks noChangeAspect="1"/>
          </p:cNvPicPr>
          <p:nvPr/>
        </p:nvPicPr>
        <p:blipFill>
          <a:blip r:embed="rId8"/>
          <a:stretch>
            <a:fillRect/>
          </a:stretch>
        </p:blipFill>
        <p:spPr>
          <a:xfrm>
            <a:off x="5791196" y="6003326"/>
            <a:ext cx="609604" cy="609604"/>
          </a:xfrm>
          <a:prstGeom prst="rect">
            <a:avLst/>
          </a:prstGeom>
        </p:spPr>
      </p:pic>
    </p:spTree>
    <p:extLst>
      <p:ext uri="{BB962C8B-B14F-4D97-AF65-F5344CB8AC3E}">
        <p14:creationId xmlns:p14="http://schemas.microsoft.com/office/powerpoint/2010/main" val="4160960362"/>
      </p:ext>
    </p:extLst>
  </p:cSld>
  <p:clrMapOvr>
    <a:masterClrMapping/>
  </p:clrMapOvr>
  <p:transition spd="slow" advTm="4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03</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grpSp>
        <p:nvGrpSpPr>
          <p:cNvPr id="53" name="组合 52"/>
          <p:cNvGrpSpPr/>
          <p:nvPr/>
        </p:nvGrpSpPr>
        <p:grpSpPr>
          <a:xfrm>
            <a:off x="4149106" y="2527300"/>
            <a:ext cx="3919186" cy="2766929"/>
            <a:chOff x="2413000" y="2139950"/>
            <a:chExt cx="5016500" cy="3541627"/>
          </a:xfrm>
          <a:scene3d>
            <a:camera prst="perspectiveLeft">
              <a:rot lat="0" lon="19200000" rev="0"/>
            </a:camera>
            <a:lightRig rig="soft" dir="t"/>
          </a:scene3d>
        </p:grpSpPr>
        <p:sp>
          <p:nvSpPr>
            <p:cNvPr id="54" name="矩形 53"/>
            <p:cNvSpPr/>
            <p:nvPr/>
          </p:nvSpPr>
          <p:spPr>
            <a:xfrm>
              <a:off x="2413000" y="2139950"/>
              <a:ext cx="2438400" cy="1712827"/>
            </a:xfrm>
            <a:prstGeom prst="rect">
              <a:avLst/>
            </a:prstGeom>
            <a:solidFill>
              <a:srgbClr val="A70C1B"/>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5" name="矩形 54"/>
            <p:cNvSpPr/>
            <p:nvPr/>
          </p:nvSpPr>
          <p:spPr>
            <a:xfrm>
              <a:off x="4991100" y="2139950"/>
              <a:ext cx="2438400" cy="1712827"/>
            </a:xfrm>
            <a:prstGeom prst="rect">
              <a:avLst/>
            </a:prstGeom>
            <a:solidFill>
              <a:srgbClr val="A70C1B"/>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6" name="矩形 55"/>
            <p:cNvSpPr/>
            <p:nvPr/>
          </p:nvSpPr>
          <p:spPr>
            <a:xfrm>
              <a:off x="2413000" y="3968750"/>
              <a:ext cx="2438400" cy="1712827"/>
            </a:xfrm>
            <a:prstGeom prst="rect">
              <a:avLst/>
            </a:prstGeom>
            <a:solidFill>
              <a:srgbClr val="A70C1B"/>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7" name="矩形 56"/>
            <p:cNvSpPr/>
            <p:nvPr/>
          </p:nvSpPr>
          <p:spPr>
            <a:xfrm>
              <a:off x="4991100" y="3968750"/>
              <a:ext cx="2438400" cy="1712827"/>
            </a:xfrm>
            <a:prstGeom prst="rect">
              <a:avLst/>
            </a:prstGeom>
            <a:solidFill>
              <a:srgbClr val="A70C1B"/>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8" name="椭圆 9"/>
            <p:cNvSpPr/>
            <p:nvPr/>
          </p:nvSpPr>
          <p:spPr>
            <a:xfrm>
              <a:off x="3186986" y="2539163"/>
              <a:ext cx="890427" cy="91440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9" name="椭圆 31"/>
            <p:cNvSpPr/>
            <p:nvPr/>
          </p:nvSpPr>
          <p:spPr>
            <a:xfrm>
              <a:off x="5753100" y="2583612"/>
              <a:ext cx="914400" cy="825501"/>
            </a:xfrm>
            <a:custGeom>
              <a:avLst/>
              <a:gdLst>
                <a:gd name="connsiteX0" fmla="*/ 168018 w 337624"/>
                <a:gd name="connsiteY0" fmla="*/ 203200 h 304800"/>
                <a:gd name="connsiteX1" fmla="*/ 148174 w 337624"/>
                <a:gd name="connsiteY1" fmla="*/ 223838 h 304800"/>
                <a:gd name="connsiteX2" fmla="*/ 168018 w 337624"/>
                <a:gd name="connsiteY2" fmla="*/ 244476 h 304800"/>
                <a:gd name="connsiteX3" fmla="*/ 187862 w 337624"/>
                <a:gd name="connsiteY3" fmla="*/ 223838 h 304800"/>
                <a:gd name="connsiteX4" fmla="*/ 168018 w 337624"/>
                <a:gd name="connsiteY4" fmla="*/ 203200 h 304800"/>
                <a:gd name="connsiteX5" fmla="*/ 168018 w 337624"/>
                <a:gd name="connsiteY5" fmla="*/ 80963 h 304800"/>
                <a:gd name="connsiteX6" fmla="*/ 148174 w 337624"/>
                <a:gd name="connsiteY6" fmla="*/ 100857 h 304800"/>
                <a:gd name="connsiteX7" fmla="*/ 148174 w 337624"/>
                <a:gd name="connsiteY7" fmla="*/ 165844 h 304800"/>
                <a:gd name="connsiteX8" fmla="*/ 168018 w 337624"/>
                <a:gd name="connsiteY8" fmla="*/ 185738 h 304800"/>
                <a:gd name="connsiteX9" fmla="*/ 187862 w 337624"/>
                <a:gd name="connsiteY9" fmla="*/ 165844 h 304800"/>
                <a:gd name="connsiteX10" fmla="*/ 187862 w 337624"/>
                <a:gd name="connsiteY10" fmla="*/ 100857 h 304800"/>
                <a:gd name="connsiteX11" fmla="*/ 168018 w 337624"/>
                <a:gd name="connsiteY11" fmla="*/ 80963 h 304800"/>
                <a:gd name="connsiteX12" fmla="*/ 168018 w 337624"/>
                <a:gd name="connsiteY12" fmla="*/ 25400 h 304800"/>
                <a:gd name="connsiteX13" fmla="*/ 195698 w 337624"/>
                <a:gd name="connsiteY13" fmla="*/ 41192 h 304800"/>
                <a:gd name="connsiteX14" fmla="*/ 305097 w 337624"/>
                <a:gd name="connsiteY14" fmla="*/ 232022 h 304800"/>
                <a:gd name="connsiteX15" fmla="*/ 305097 w 337624"/>
                <a:gd name="connsiteY15" fmla="*/ 263607 h 304800"/>
                <a:gd name="connsiteX16" fmla="*/ 277418 w 337624"/>
                <a:gd name="connsiteY16" fmla="*/ 279400 h 304800"/>
                <a:gd name="connsiteX17" fmla="*/ 58618 w 337624"/>
                <a:gd name="connsiteY17" fmla="*/ 279400 h 304800"/>
                <a:gd name="connsiteX18" fmla="*/ 30939 w 337624"/>
                <a:gd name="connsiteY18" fmla="*/ 263607 h 304800"/>
                <a:gd name="connsiteX19" fmla="*/ 30939 w 337624"/>
                <a:gd name="connsiteY19" fmla="*/ 232022 h 304800"/>
                <a:gd name="connsiteX20" fmla="*/ 140338 w 337624"/>
                <a:gd name="connsiteY20" fmla="*/ 41192 h 304800"/>
                <a:gd name="connsiteX21" fmla="*/ 168018 w 337624"/>
                <a:gd name="connsiteY21" fmla="*/ 25400 h 304800"/>
                <a:gd name="connsiteX22" fmla="*/ 168812 w 337624"/>
                <a:gd name="connsiteY22" fmla="*/ 15875 h 304800"/>
                <a:gd name="connsiteX23" fmla="*/ 134592 w 337624"/>
                <a:gd name="connsiteY23" fmla="*/ 34253 h 304800"/>
                <a:gd name="connsiteX24" fmla="*/ 21404 w 337624"/>
                <a:gd name="connsiteY24" fmla="*/ 231165 h 304800"/>
                <a:gd name="connsiteX25" fmla="*/ 21404 w 337624"/>
                <a:gd name="connsiteY25" fmla="*/ 270547 h 304800"/>
                <a:gd name="connsiteX26" fmla="*/ 55624 w 337624"/>
                <a:gd name="connsiteY26" fmla="*/ 288925 h 304800"/>
                <a:gd name="connsiteX27" fmla="*/ 281999 w 337624"/>
                <a:gd name="connsiteY27" fmla="*/ 288925 h 304800"/>
                <a:gd name="connsiteX28" fmla="*/ 316219 w 337624"/>
                <a:gd name="connsiteY28" fmla="*/ 270547 h 304800"/>
                <a:gd name="connsiteX29" fmla="*/ 316219 w 337624"/>
                <a:gd name="connsiteY29" fmla="*/ 231165 h 304800"/>
                <a:gd name="connsiteX30" fmla="*/ 203031 w 337624"/>
                <a:gd name="connsiteY30" fmla="*/ 34253 h 304800"/>
                <a:gd name="connsiteX31" fmla="*/ 168812 w 337624"/>
                <a:gd name="connsiteY31" fmla="*/ 15875 h 304800"/>
                <a:gd name="connsiteX32" fmla="*/ 168812 w 337624"/>
                <a:gd name="connsiteY32" fmla="*/ 0 h 304800"/>
                <a:gd name="connsiteX33" fmla="*/ 216291 w 337624"/>
                <a:gd name="connsiteY33" fmla="*/ 26276 h 304800"/>
                <a:gd name="connsiteX34" fmla="*/ 329711 w 337624"/>
                <a:gd name="connsiteY34" fmla="*/ 223345 h 304800"/>
                <a:gd name="connsiteX35" fmla="*/ 329711 w 337624"/>
                <a:gd name="connsiteY35" fmla="*/ 278524 h 304800"/>
                <a:gd name="connsiteX36" fmla="*/ 282233 w 337624"/>
                <a:gd name="connsiteY36" fmla="*/ 304800 h 304800"/>
                <a:gd name="connsiteX37" fmla="*/ 55391 w 337624"/>
                <a:gd name="connsiteY37" fmla="*/ 304800 h 304800"/>
                <a:gd name="connsiteX38" fmla="*/ 7913 w 337624"/>
                <a:gd name="connsiteY38" fmla="*/ 278524 h 304800"/>
                <a:gd name="connsiteX39" fmla="*/ 7913 w 337624"/>
                <a:gd name="connsiteY39" fmla="*/ 223345 h 304800"/>
                <a:gd name="connsiteX40" fmla="*/ 121333 w 337624"/>
                <a:gd name="connsiteY40" fmla="*/ 26276 h 304800"/>
                <a:gd name="connsiteX41" fmla="*/ 168812 w 337624"/>
                <a:gd name="connsiteY41"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7624" h="304800">
                  <a:moveTo>
                    <a:pt x="168018" y="203200"/>
                  </a:moveTo>
                  <a:cubicBezTo>
                    <a:pt x="157058" y="203200"/>
                    <a:pt x="148174" y="212440"/>
                    <a:pt x="148174" y="223838"/>
                  </a:cubicBezTo>
                  <a:cubicBezTo>
                    <a:pt x="148174" y="235236"/>
                    <a:pt x="157058" y="244476"/>
                    <a:pt x="168018" y="244476"/>
                  </a:cubicBezTo>
                  <a:cubicBezTo>
                    <a:pt x="178978" y="244476"/>
                    <a:pt x="187862" y="235236"/>
                    <a:pt x="187862" y="223838"/>
                  </a:cubicBezTo>
                  <a:cubicBezTo>
                    <a:pt x="187862" y="212440"/>
                    <a:pt x="178978" y="203200"/>
                    <a:pt x="168018" y="203200"/>
                  </a:cubicBezTo>
                  <a:close/>
                  <a:moveTo>
                    <a:pt x="168018" y="80963"/>
                  </a:moveTo>
                  <a:cubicBezTo>
                    <a:pt x="157435" y="80963"/>
                    <a:pt x="148174" y="90247"/>
                    <a:pt x="148174" y="100857"/>
                  </a:cubicBezTo>
                  <a:lnTo>
                    <a:pt x="148174" y="165844"/>
                  </a:lnTo>
                  <a:cubicBezTo>
                    <a:pt x="148174" y="177780"/>
                    <a:pt x="157435" y="185738"/>
                    <a:pt x="168018" y="185738"/>
                  </a:cubicBezTo>
                  <a:cubicBezTo>
                    <a:pt x="178602" y="185738"/>
                    <a:pt x="187862" y="177780"/>
                    <a:pt x="187862" y="165844"/>
                  </a:cubicBezTo>
                  <a:cubicBezTo>
                    <a:pt x="187862" y="165844"/>
                    <a:pt x="187862" y="165844"/>
                    <a:pt x="187862" y="100857"/>
                  </a:cubicBezTo>
                  <a:cubicBezTo>
                    <a:pt x="187862" y="90247"/>
                    <a:pt x="178602" y="80963"/>
                    <a:pt x="168018" y="80963"/>
                  </a:cubicBezTo>
                  <a:close/>
                  <a:moveTo>
                    <a:pt x="168018" y="25400"/>
                  </a:moveTo>
                  <a:cubicBezTo>
                    <a:pt x="179881" y="25400"/>
                    <a:pt x="190425" y="31980"/>
                    <a:pt x="195698" y="41192"/>
                  </a:cubicBezTo>
                  <a:cubicBezTo>
                    <a:pt x="195698" y="41192"/>
                    <a:pt x="195698" y="41192"/>
                    <a:pt x="305097" y="232022"/>
                  </a:cubicBezTo>
                  <a:cubicBezTo>
                    <a:pt x="311687" y="241234"/>
                    <a:pt x="311687" y="253079"/>
                    <a:pt x="305097" y="263607"/>
                  </a:cubicBezTo>
                  <a:cubicBezTo>
                    <a:pt x="299825" y="274136"/>
                    <a:pt x="289280" y="279400"/>
                    <a:pt x="277418" y="279400"/>
                  </a:cubicBezTo>
                  <a:cubicBezTo>
                    <a:pt x="277418" y="279400"/>
                    <a:pt x="277418" y="279400"/>
                    <a:pt x="58618" y="279400"/>
                  </a:cubicBezTo>
                  <a:cubicBezTo>
                    <a:pt x="46756" y="279400"/>
                    <a:pt x="36211" y="274136"/>
                    <a:pt x="30939" y="263607"/>
                  </a:cubicBezTo>
                  <a:cubicBezTo>
                    <a:pt x="24349" y="253079"/>
                    <a:pt x="24349" y="241234"/>
                    <a:pt x="30939" y="232022"/>
                  </a:cubicBezTo>
                  <a:cubicBezTo>
                    <a:pt x="30939" y="232022"/>
                    <a:pt x="30939" y="232022"/>
                    <a:pt x="140338" y="41192"/>
                  </a:cubicBezTo>
                  <a:cubicBezTo>
                    <a:pt x="145611" y="31980"/>
                    <a:pt x="156156" y="25400"/>
                    <a:pt x="168018" y="25400"/>
                  </a:cubicBezTo>
                  <a:close/>
                  <a:moveTo>
                    <a:pt x="168812" y="15875"/>
                  </a:moveTo>
                  <a:cubicBezTo>
                    <a:pt x="154334" y="15875"/>
                    <a:pt x="142489" y="22438"/>
                    <a:pt x="134592" y="34253"/>
                  </a:cubicBezTo>
                  <a:cubicBezTo>
                    <a:pt x="21404" y="231165"/>
                    <a:pt x="21404" y="231165"/>
                    <a:pt x="21404" y="231165"/>
                  </a:cubicBezTo>
                  <a:cubicBezTo>
                    <a:pt x="14824" y="242979"/>
                    <a:pt x="14824" y="257419"/>
                    <a:pt x="21404" y="270547"/>
                  </a:cubicBezTo>
                  <a:cubicBezTo>
                    <a:pt x="27985" y="282362"/>
                    <a:pt x="41146" y="288925"/>
                    <a:pt x="55624" y="288925"/>
                  </a:cubicBezTo>
                  <a:cubicBezTo>
                    <a:pt x="281999" y="288925"/>
                    <a:pt x="281999" y="288925"/>
                    <a:pt x="281999" y="288925"/>
                  </a:cubicBezTo>
                  <a:cubicBezTo>
                    <a:pt x="296477" y="288925"/>
                    <a:pt x="309638" y="282362"/>
                    <a:pt x="316219" y="270547"/>
                  </a:cubicBezTo>
                  <a:cubicBezTo>
                    <a:pt x="322799" y="257419"/>
                    <a:pt x="322799" y="242979"/>
                    <a:pt x="316219" y="231165"/>
                  </a:cubicBezTo>
                  <a:cubicBezTo>
                    <a:pt x="203031" y="34253"/>
                    <a:pt x="203031" y="34253"/>
                    <a:pt x="203031" y="34253"/>
                  </a:cubicBezTo>
                  <a:cubicBezTo>
                    <a:pt x="195134" y="22438"/>
                    <a:pt x="183289" y="15875"/>
                    <a:pt x="168812" y="15875"/>
                  </a:cubicBezTo>
                  <a:close/>
                  <a:moveTo>
                    <a:pt x="168812" y="0"/>
                  </a:moveTo>
                  <a:cubicBezTo>
                    <a:pt x="188595" y="0"/>
                    <a:pt x="207059" y="9196"/>
                    <a:pt x="216291" y="26276"/>
                  </a:cubicBezTo>
                  <a:cubicBezTo>
                    <a:pt x="329711" y="223345"/>
                    <a:pt x="329711" y="223345"/>
                    <a:pt x="329711" y="223345"/>
                  </a:cubicBezTo>
                  <a:cubicBezTo>
                    <a:pt x="340262" y="240424"/>
                    <a:pt x="340262" y="261445"/>
                    <a:pt x="329711" y="278524"/>
                  </a:cubicBezTo>
                  <a:cubicBezTo>
                    <a:pt x="320480" y="295604"/>
                    <a:pt x="302016" y="304800"/>
                    <a:pt x="282233" y="304800"/>
                  </a:cubicBezTo>
                  <a:cubicBezTo>
                    <a:pt x="55391" y="304800"/>
                    <a:pt x="55391" y="304800"/>
                    <a:pt x="55391" y="304800"/>
                  </a:cubicBezTo>
                  <a:cubicBezTo>
                    <a:pt x="35608" y="304800"/>
                    <a:pt x="17144" y="295604"/>
                    <a:pt x="7913" y="278524"/>
                  </a:cubicBezTo>
                  <a:cubicBezTo>
                    <a:pt x="-2638" y="261445"/>
                    <a:pt x="-2638" y="240424"/>
                    <a:pt x="7913" y="223345"/>
                  </a:cubicBezTo>
                  <a:cubicBezTo>
                    <a:pt x="121333" y="26276"/>
                    <a:pt x="121333" y="26276"/>
                    <a:pt x="121333" y="26276"/>
                  </a:cubicBezTo>
                  <a:cubicBezTo>
                    <a:pt x="130565" y="9196"/>
                    <a:pt x="149030" y="0"/>
                    <a:pt x="168812" y="0"/>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60" name="椭圆 50"/>
            <p:cNvSpPr/>
            <p:nvPr/>
          </p:nvSpPr>
          <p:spPr>
            <a:xfrm>
              <a:off x="3175000" y="4368310"/>
              <a:ext cx="914400" cy="913705"/>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61" name="椭圆 42"/>
            <p:cNvSpPr/>
            <p:nvPr/>
          </p:nvSpPr>
          <p:spPr>
            <a:xfrm>
              <a:off x="5777364" y="4367963"/>
              <a:ext cx="865871" cy="914400"/>
            </a:xfrm>
            <a:custGeom>
              <a:avLst/>
              <a:gdLst>
                <a:gd name="connsiteX0" fmla="*/ 74582 w 312676"/>
                <a:gd name="connsiteY0" fmla="*/ 214312 h 330200"/>
                <a:gd name="connsiteX1" fmla="*/ 74582 w 312676"/>
                <a:gd name="connsiteY1" fmla="*/ 268287 h 330200"/>
                <a:gd name="connsiteX2" fmla="*/ 133320 w 312676"/>
                <a:gd name="connsiteY2" fmla="*/ 268287 h 330200"/>
                <a:gd name="connsiteX3" fmla="*/ 133320 w 312676"/>
                <a:gd name="connsiteY3" fmla="*/ 214312 h 330200"/>
                <a:gd name="connsiteX4" fmla="*/ 156339 w 312676"/>
                <a:gd name="connsiteY4" fmla="*/ 71437 h 330200"/>
                <a:gd name="connsiteX5" fmla="*/ 282545 w 312676"/>
                <a:gd name="connsiteY5" fmla="*/ 196268 h 330200"/>
                <a:gd name="connsiteX6" fmla="*/ 282545 w 312676"/>
                <a:gd name="connsiteY6" fmla="*/ 323699 h 330200"/>
                <a:gd name="connsiteX7" fmla="*/ 276040 w 312676"/>
                <a:gd name="connsiteY7" fmla="*/ 330200 h 330200"/>
                <a:gd name="connsiteX8" fmla="*/ 238308 w 312676"/>
                <a:gd name="connsiteY8" fmla="*/ 330200 h 330200"/>
                <a:gd name="connsiteX9" fmla="*/ 238308 w 312676"/>
                <a:gd name="connsiteY9" fmla="*/ 214472 h 330200"/>
                <a:gd name="connsiteX10" fmla="*/ 173253 w 312676"/>
                <a:gd name="connsiteY10" fmla="*/ 214472 h 330200"/>
                <a:gd name="connsiteX11" fmla="*/ 173253 w 312676"/>
                <a:gd name="connsiteY11" fmla="*/ 330200 h 330200"/>
                <a:gd name="connsiteX12" fmla="*/ 36638 w 312676"/>
                <a:gd name="connsiteY12" fmla="*/ 330200 h 330200"/>
                <a:gd name="connsiteX13" fmla="*/ 30132 w 312676"/>
                <a:gd name="connsiteY13" fmla="*/ 323699 h 330200"/>
                <a:gd name="connsiteX14" fmla="*/ 30132 w 312676"/>
                <a:gd name="connsiteY14" fmla="*/ 196268 h 330200"/>
                <a:gd name="connsiteX15" fmla="*/ 156339 w 312676"/>
                <a:gd name="connsiteY15" fmla="*/ 0 h 330200"/>
                <a:gd name="connsiteX16" fmla="*/ 307822 w 312676"/>
                <a:gd name="connsiteY16" fmla="*/ 151244 h 330200"/>
                <a:gd name="connsiteX17" fmla="*/ 307822 w 312676"/>
                <a:gd name="connsiteY17" fmla="*/ 174512 h 330200"/>
                <a:gd name="connsiteX18" fmla="*/ 283222 w 312676"/>
                <a:gd name="connsiteY18" fmla="*/ 174512 h 330200"/>
                <a:gd name="connsiteX19" fmla="*/ 156339 w 312676"/>
                <a:gd name="connsiteY19" fmla="*/ 46537 h 330200"/>
                <a:gd name="connsiteX20" fmla="*/ 29456 w 312676"/>
                <a:gd name="connsiteY20" fmla="*/ 174512 h 330200"/>
                <a:gd name="connsiteX21" fmla="*/ 16508 w 312676"/>
                <a:gd name="connsiteY21" fmla="*/ 178390 h 330200"/>
                <a:gd name="connsiteX22" fmla="*/ 4856 w 312676"/>
                <a:gd name="connsiteY22" fmla="*/ 174512 h 330200"/>
                <a:gd name="connsiteX23" fmla="*/ 4856 w 312676"/>
                <a:gd name="connsiteY23" fmla="*/ 151244 h 330200"/>
                <a:gd name="connsiteX24" fmla="*/ 59234 w 312676"/>
                <a:gd name="connsiteY24" fmla="*/ 96951 h 330200"/>
                <a:gd name="connsiteX25" fmla="*/ 59234 w 312676"/>
                <a:gd name="connsiteY25" fmla="*/ 40073 h 330200"/>
                <a:gd name="connsiteX26" fmla="*/ 72181 w 312676"/>
                <a:gd name="connsiteY26" fmla="*/ 27146 h 330200"/>
                <a:gd name="connsiteX27" fmla="*/ 85129 w 312676"/>
                <a:gd name="connsiteY27" fmla="*/ 40073 h 330200"/>
                <a:gd name="connsiteX28" fmla="*/ 85129 w 312676"/>
                <a:gd name="connsiteY28" fmla="*/ 71098 h 330200"/>
                <a:gd name="connsiteX29" fmla="*/ 156339 w 312676"/>
                <a:gd name="connsiteY2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2676" h="330200">
                  <a:moveTo>
                    <a:pt x="74582" y="214312"/>
                  </a:moveTo>
                  <a:lnTo>
                    <a:pt x="74582" y="268287"/>
                  </a:lnTo>
                  <a:lnTo>
                    <a:pt x="133320" y="268287"/>
                  </a:lnTo>
                  <a:lnTo>
                    <a:pt x="133320" y="214312"/>
                  </a:lnTo>
                  <a:close/>
                  <a:moveTo>
                    <a:pt x="156339" y="71437"/>
                  </a:moveTo>
                  <a:cubicBezTo>
                    <a:pt x="156339" y="71437"/>
                    <a:pt x="156339" y="71437"/>
                    <a:pt x="282545" y="196268"/>
                  </a:cubicBezTo>
                  <a:cubicBezTo>
                    <a:pt x="282545" y="196268"/>
                    <a:pt x="282545" y="196268"/>
                    <a:pt x="282545" y="323699"/>
                  </a:cubicBezTo>
                  <a:cubicBezTo>
                    <a:pt x="282545" y="327600"/>
                    <a:pt x="279943" y="330200"/>
                    <a:pt x="276040" y="330200"/>
                  </a:cubicBezTo>
                  <a:cubicBezTo>
                    <a:pt x="276040" y="330200"/>
                    <a:pt x="276040" y="330200"/>
                    <a:pt x="238308" y="330200"/>
                  </a:cubicBezTo>
                  <a:cubicBezTo>
                    <a:pt x="238308" y="330200"/>
                    <a:pt x="238308" y="330200"/>
                    <a:pt x="238308" y="214472"/>
                  </a:cubicBezTo>
                  <a:cubicBezTo>
                    <a:pt x="238308" y="214472"/>
                    <a:pt x="238308" y="214472"/>
                    <a:pt x="173253" y="214472"/>
                  </a:cubicBezTo>
                  <a:cubicBezTo>
                    <a:pt x="173253" y="214472"/>
                    <a:pt x="173253" y="214472"/>
                    <a:pt x="173253" y="330200"/>
                  </a:cubicBezTo>
                  <a:cubicBezTo>
                    <a:pt x="173253" y="330200"/>
                    <a:pt x="173253" y="330200"/>
                    <a:pt x="36638" y="330200"/>
                  </a:cubicBezTo>
                  <a:cubicBezTo>
                    <a:pt x="32734" y="330200"/>
                    <a:pt x="30132" y="327600"/>
                    <a:pt x="30132" y="323699"/>
                  </a:cubicBezTo>
                  <a:cubicBezTo>
                    <a:pt x="30132" y="323699"/>
                    <a:pt x="30132" y="323699"/>
                    <a:pt x="30132" y="196268"/>
                  </a:cubicBezTo>
                  <a:close/>
                  <a:moveTo>
                    <a:pt x="156339" y="0"/>
                  </a:moveTo>
                  <a:cubicBezTo>
                    <a:pt x="156339" y="0"/>
                    <a:pt x="156339" y="0"/>
                    <a:pt x="307822" y="151244"/>
                  </a:cubicBezTo>
                  <a:cubicBezTo>
                    <a:pt x="314295" y="157707"/>
                    <a:pt x="314295" y="168048"/>
                    <a:pt x="307822" y="174512"/>
                  </a:cubicBezTo>
                  <a:cubicBezTo>
                    <a:pt x="301348" y="180975"/>
                    <a:pt x="289695" y="180975"/>
                    <a:pt x="283222" y="174512"/>
                  </a:cubicBezTo>
                  <a:cubicBezTo>
                    <a:pt x="283222" y="174512"/>
                    <a:pt x="283222" y="174512"/>
                    <a:pt x="156339" y="46537"/>
                  </a:cubicBezTo>
                  <a:cubicBezTo>
                    <a:pt x="156339" y="46537"/>
                    <a:pt x="156339" y="46537"/>
                    <a:pt x="29456" y="174512"/>
                  </a:cubicBezTo>
                  <a:cubicBezTo>
                    <a:pt x="25571" y="177097"/>
                    <a:pt x="21687" y="178390"/>
                    <a:pt x="16508" y="178390"/>
                  </a:cubicBezTo>
                  <a:cubicBezTo>
                    <a:pt x="12624" y="178390"/>
                    <a:pt x="8740" y="177097"/>
                    <a:pt x="4856" y="174512"/>
                  </a:cubicBezTo>
                  <a:cubicBezTo>
                    <a:pt x="-1618" y="168048"/>
                    <a:pt x="-1618" y="157707"/>
                    <a:pt x="4856" y="151244"/>
                  </a:cubicBezTo>
                  <a:cubicBezTo>
                    <a:pt x="4856" y="151244"/>
                    <a:pt x="4856" y="151244"/>
                    <a:pt x="59234" y="96951"/>
                  </a:cubicBezTo>
                  <a:cubicBezTo>
                    <a:pt x="59234" y="96951"/>
                    <a:pt x="59234" y="96951"/>
                    <a:pt x="59234" y="40073"/>
                  </a:cubicBezTo>
                  <a:cubicBezTo>
                    <a:pt x="59234" y="32317"/>
                    <a:pt x="64413" y="27146"/>
                    <a:pt x="72181" y="27146"/>
                  </a:cubicBezTo>
                  <a:cubicBezTo>
                    <a:pt x="78655" y="27146"/>
                    <a:pt x="85129" y="32317"/>
                    <a:pt x="85129" y="40073"/>
                  </a:cubicBezTo>
                  <a:cubicBezTo>
                    <a:pt x="85129" y="40073"/>
                    <a:pt x="85129" y="40073"/>
                    <a:pt x="85129" y="71098"/>
                  </a:cubicBezTo>
                  <a:cubicBezTo>
                    <a:pt x="85129" y="71098"/>
                    <a:pt x="85129" y="71098"/>
                    <a:pt x="156339" y="0"/>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869676" y="4070269"/>
            <a:ext cx="2812837" cy="1109754"/>
            <a:chOff x="6585159" y="1678126"/>
            <a:chExt cx="2812837" cy="1109754"/>
          </a:xfrm>
        </p:grpSpPr>
        <p:sp>
          <p:nvSpPr>
            <p:cNvPr id="16" name="矩形 15"/>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7" name="矩形 1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8" name="组合 17"/>
          <p:cNvGrpSpPr/>
          <p:nvPr/>
        </p:nvGrpSpPr>
        <p:grpSpPr>
          <a:xfrm>
            <a:off x="7869676" y="2641503"/>
            <a:ext cx="2812837" cy="1109754"/>
            <a:chOff x="6585159" y="1678126"/>
            <a:chExt cx="2812837" cy="1109754"/>
          </a:xfrm>
        </p:grpSpPr>
        <p:sp>
          <p:nvSpPr>
            <p:cNvPr id="19" name="矩形 18"/>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1227127" y="2443818"/>
            <a:ext cx="2812837" cy="2890762"/>
            <a:chOff x="6585159" y="1837632"/>
            <a:chExt cx="2812837" cy="2890762"/>
          </a:xfrm>
        </p:grpSpPr>
        <p:sp>
          <p:nvSpPr>
            <p:cNvPr id="22" name="矩形 21"/>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7156022" y="1837632"/>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24" name="矩形 23"/>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7156022" y="3618640"/>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62" name="Picture 61" descr="118-苏州大学-logo.png"/>
          <p:cNvPicPr>
            <a:picLocks noChangeAspect="1"/>
          </p:cNvPicPr>
          <p:nvPr/>
        </p:nvPicPr>
        <p:blipFill>
          <a:blip r:embed="rId4"/>
          <a:stretch>
            <a:fillRect/>
          </a:stretch>
        </p:blipFill>
        <p:spPr>
          <a:xfrm>
            <a:off x="5791196" y="6003326"/>
            <a:ext cx="609604" cy="609604"/>
          </a:xfrm>
          <a:prstGeom prst="rect">
            <a:avLst/>
          </a:prstGeom>
        </p:spPr>
      </p:pic>
    </p:spTree>
    <p:extLst>
      <p:ext uri="{BB962C8B-B14F-4D97-AF65-F5344CB8AC3E}">
        <p14:creationId xmlns:p14="http://schemas.microsoft.com/office/powerpoint/2010/main" val="2652594557"/>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14:bounceEnd="60000">
                                          <p:cBhvr additive="base">
                                            <p:cTn id="7" dur="10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14:bounceEnd="60000">
                                          <p:cBhvr additive="base">
                                            <p:cTn id="11" dur="10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10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03</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44" name="矩形 43"/>
          <p:cNvSpPr/>
          <p:nvPr/>
        </p:nvSpPr>
        <p:spPr>
          <a:xfrm>
            <a:off x="899887" y="2080437"/>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1103087" y="2269124"/>
            <a:ext cx="1030514" cy="1030514"/>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椭圆 8"/>
          <p:cNvSpPr/>
          <p:nvPr/>
        </p:nvSpPr>
        <p:spPr>
          <a:xfrm>
            <a:off x="1398363" y="2565433"/>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8" name="矩形 47"/>
          <p:cNvSpPr/>
          <p:nvPr/>
        </p:nvSpPr>
        <p:spPr>
          <a:xfrm>
            <a:off x="899887" y="4430232"/>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矩形 48"/>
          <p:cNvSpPr/>
          <p:nvPr/>
        </p:nvSpPr>
        <p:spPr>
          <a:xfrm>
            <a:off x="1103087" y="4618919"/>
            <a:ext cx="1030514" cy="1030514"/>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0" name="椭圆 13"/>
          <p:cNvSpPr/>
          <p:nvPr/>
        </p:nvSpPr>
        <p:spPr>
          <a:xfrm>
            <a:off x="1476186" y="4914195"/>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a:off x="6343757" y="2080437"/>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6546957" y="2269124"/>
            <a:ext cx="1030514" cy="1030514"/>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8" name="椭圆 17"/>
          <p:cNvSpPr/>
          <p:nvPr/>
        </p:nvSpPr>
        <p:spPr>
          <a:xfrm>
            <a:off x="6842233" y="2595857"/>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0" name="矩形 39"/>
          <p:cNvSpPr/>
          <p:nvPr/>
        </p:nvSpPr>
        <p:spPr>
          <a:xfrm>
            <a:off x="6343757" y="4430232"/>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a:xfrm>
            <a:off x="6546957" y="4618919"/>
            <a:ext cx="1030514" cy="1030514"/>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2" name="椭圆 21"/>
          <p:cNvSpPr/>
          <p:nvPr/>
        </p:nvSpPr>
        <p:spPr>
          <a:xfrm>
            <a:off x="6842233" y="4935157"/>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2428877" y="2582128"/>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2428877" y="222950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27" name="矩形 26"/>
          <p:cNvSpPr/>
          <p:nvPr/>
        </p:nvSpPr>
        <p:spPr>
          <a:xfrm>
            <a:off x="2428877" y="4931923"/>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8" name="矩形 27"/>
          <p:cNvSpPr/>
          <p:nvPr/>
        </p:nvSpPr>
        <p:spPr>
          <a:xfrm>
            <a:off x="2428877" y="4579299"/>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0" name="矩形 29"/>
          <p:cNvSpPr/>
          <p:nvPr/>
        </p:nvSpPr>
        <p:spPr>
          <a:xfrm>
            <a:off x="7846746" y="2582128"/>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1" name="矩形 30"/>
          <p:cNvSpPr/>
          <p:nvPr/>
        </p:nvSpPr>
        <p:spPr>
          <a:xfrm>
            <a:off x="7846746" y="222950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sp>
        <p:nvSpPr>
          <p:cNvPr id="33" name="矩形 32"/>
          <p:cNvSpPr/>
          <p:nvPr/>
        </p:nvSpPr>
        <p:spPr>
          <a:xfrm>
            <a:off x="7846746" y="4931923"/>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4" name="矩形 33"/>
          <p:cNvSpPr/>
          <p:nvPr/>
        </p:nvSpPr>
        <p:spPr>
          <a:xfrm>
            <a:off x="7846746" y="4579299"/>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pic>
        <p:nvPicPr>
          <p:cNvPr id="52" name="Picture 51" descr="118-苏州大学-logo.png"/>
          <p:cNvPicPr>
            <a:picLocks noChangeAspect="1"/>
          </p:cNvPicPr>
          <p:nvPr/>
        </p:nvPicPr>
        <p:blipFill>
          <a:blip r:embed="rId4"/>
          <a:stretch>
            <a:fillRect/>
          </a:stretch>
        </p:blipFill>
        <p:spPr>
          <a:xfrm>
            <a:off x="5791196" y="6003326"/>
            <a:ext cx="609604" cy="609604"/>
          </a:xfrm>
          <a:prstGeom prst="rect">
            <a:avLst/>
          </a:prstGeom>
        </p:spPr>
      </p:pic>
    </p:spTree>
    <p:extLst>
      <p:ext uri="{BB962C8B-B14F-4D97-AF65-F5344CB8AC3E}">
        <p14:creationId xmlns:p14="http://schemas.microsoft.com/office/powerpoint/2010/main" val="4075350574"/>
      </p:ext>
    </p:extLst>
  </p:cSld>
  <p:clrMapOvr>
    <a:masterClrMapping/>
  </p:clrMapOvr>
  <p:transition spd="slow" advTm="4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A70C1B"/>
                </a:solidFill>
                <a:effectLst/>
                <a:uLnTx/>
                <a:uFillTx/>
                <a:latin typeface="微软雅黑" panose="020B0503020204020204" pitchFamily="34" charset="-122"/>
                <a:ea typeface="微软雅黑" panose="020B0503020204020204" pitchFamily="34" charset="-122"/>
                <a:cs typeface="+mn-cs"/>
              </a:rPr>
              <a:t>PART04</a:t>
            </a:r>
            <a:endParaRPr kumimoji="0" lang="zh-CN" altLang="en-US" sz="5400" b="0" i="0" u="none" strike="noStrike" kern="1200" cap="none" spc="0" normalizeH="0" baseline="0" noProof="0" dirty="0">
              <a:ln>
                <a:noFill/>
              </a:ln>
              <a:solidFill>
                <a:srgbClr val="0055AB"/>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8526622"/>
      </p:ext>
    </p:extLst>
  </p:cSld>
  <p:clrMapOvr>
    <a:masterClrMapping/>
  </p:clrMapOvr>
  <p:transition spd="slow" advTm="4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314825" y="1809750"/>
            <a:ext cx="3562350" cy="0"/>
          </a:xfrm>
          <a:prstGeom prst="line">
            <a:avLst/>
          </a:prstGeom>
          <a:ln>
            <a:solidFill>
              <a:srgbClr val="A70C1B"/>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429250" y="1809750"/>
            <a:ext cx="1333500" cy="0"/>
          </a:xfrm>
          <a:prstGeom prst="line">
            <a:avLst/>
          </a:prstGeom>
          <a:ln w="127000">
            <a:solidFill>
              <a:srgbClr val="A70C1B"/>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895600" y="1000844"/>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zh-CN" altLang="en-US" sz="3200" dirty="0">
                <a:solidFill/>
                <a:latin typeface="微软雅黑" panose="020B0503020204020204" pitchFamily="34" charset="-122"/>
                <a:ea typeface="微软雅黑" panose="020B0503020204020204" pitchFamily="34" charset="-122"/>
              </a:rPr>
              <a:t>写在前面的话</a:t>
            </a:r>
          </a:p>
        </p:txBody>
      </p:sp>
      <p:sp>
        <p:nvSpPr>
          <p:cNvPr id="8" name="文本框 7"/>
          <p:cNvSpPr txBox="1"/>
          <p:nvPr/>
        </p:nvSpPr>
        <p:spPr>
          <a:xfrm>
            <a:off x="2162629" y="2715344"/>
            <a:ext cx="7866742" cy="216982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zh-CN" altLang="en-US" sz="1800" dirty="0">
                <a:solidFill/>
                <a:latin typeface="微软雅黑" panose="020B0503020204020204" pitchFamily="34" charset="-122"/>
                <a:ea typeface="微软雅黑" panose="020B0503020204020204" pitchFamily="34" charset="-122"/>
              </a:rPr>
              <a:t>回顾这一年的工作，在取得成绩的同时，我们也找到了工作中的不足和问题，主要反映于</a:t>
            </a:r>
            <a:r>
              <a:rPr lang="en-US" altLang="zh-CN" sz="1800" dirty="0">
                <a:latin typeface="微软雅黑" panose="020B0503020204020204" pitchFamily="34" charset="-122"/>
                <a:ea typeface="微软雅黑" panose="020B0503020204020204" pitchFamily="34" charset="-122"/>
              </a:rPr>
              <a:t>xx</a:t>
            </a:r>
            <a:r>
              <a:rPr lang="zh-CN" altLang="en-US" sz="1800" dirty="0">
                <a:latin typeface="微软雅黑" panose="020B0503020204020204" pitchFamily="34" charset="-122"/>
                <a:ea typeface="微软雅黑" panose="020B0503020204020204" pitchFamily="34" charset="-122"/>
              </a:rPr>
              <a:t>及</a:t>
            </a:r>
            <a:r>
              <a:rPr lang="en-US" altLang="zh-CN" sz="1800" dirty="0">
                <a:latin typeface="微软雅黑" panose="020B0503020204020204" pitchFamily="34" charset="-122"/>
                <a:ea typeface="微软雅黑" panose="020B0503020204020204" pitchFamily="34" charset="-122"/>
              </a:rPr>
              <a:t>xxx</a:t>
            </a:r>
            <a:r>
              <a:rPr lang="zh-CN" altLang="en-US" sz="1800" dirty="0">
                <a:latin typeface="微软雅黑" panose="020B0503020204020204" pitchFamily="34" charset="-122"/>
                <a:ea typeface="微软雅黑" panose="020B0503020204020204" pitchFamily="34" charset="-122"/>
              </a:rPr>
              <a:t>的风格、定型还有待进一步探索，尤其是网上的公司产品库充分体现我们</a:t>
            </a:r>
            <a:r>
              <a:rPr lang="en-US" altLang="zh-CN" sz="1800" dirty="0" err="1">
                <a:latin typeface="微软雅黑" panose="020B0503020204020204" pitchFamily="34" charset="-122"/>
                <a:ea typeface="微软雅黑" panose="020B0503020204020204" pitchFamily="34" charset="-122"/>
              </a:rPr>
              <a:t>xxxxx</a:t>
            </a:r>
            <a:r>
              <a:rPr lang="zh-CN" altLang="en-US" sz="1800" dirty="0">
                <a:latin typeface="微软雅黑" panose="020B0503020204020204" pitchFamily="34" charset="-122"/>
                <a:ea typeface="微软雅黑" panose="020B0503020204020204" pitchFamily="34" charset="-122"/>
              </a:rPr>
              <a:t>和我们这个平台能为客户提供良好的商机和快捷方便的信息、导航的功能发挥。展望新的一年，我们将继续努力，力争各项工作更上一个新台阶。</a:t>
            </a:r>
          </a:p>
        </p:txBody>
      </p:sp>
      <p:pic>
        <p:nvPicPr>
          <p:cNvPr id="15" name="Picture 14" descr="118-苏州大学-logo.png"/>
          <p:cNvPicPr>
            <a:picLocks noChangeAspect="1"/>
          </p:cNvPicPr>
          <p:nvPr/>
        </p:nvPicPr>
        <p:blipFill>
          <a:blip r:embed="rId4"/>
          <a:stretch>
            <a:fillRect/>
          </a:stretch>
        </p:blipFill>
        <p:spPr>
          <a:xfrm>
            <a:off x="5791196" y="5857156"/>
            <a:ext cx="609604" cy="609604"/>
          </a:xfrm>
          <a:prstGeom prst="rect">
            <a:avLst/>
          </a:prstGeom>
        </p:spPr>
      </p:pic>
    </p:spTree>
    <p:extLst>
      <p:ext uri="{BB962C8B-B14F-4D97-AF65-F5344CB8AC3E}">
        <p14:creationId xmlns:p14="http://schemas.microsoft.com/office/powerpoint/2010/main" val="402417719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04</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nvGrpSpPr>
          <p:cNvPr id="20" name="组合 19"/>
          <p:cNvGrpSpPr/>
          <p:nvPr/>
        </p:nvGrpSpPr>
        <p:grpSpPr>
          <a:xfrm>
            <a:off x="839446" y="4135880"/>
            <a:ext cx="2454998" cy="1312246"/>
            <a:chOff x="6585160" y="1678126"/>
            <a:chExt cx="2454998" cy="1312246"/>
          </a:xfrm>
        </p:grpSpPr>
        <p:sp>
          <p:nvSpPr>
            <p:cNvPr id="21" name="矩形 20"/>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3" name="组合 22"/>
          <p:cNvGrpSpPr/>
          <p:nvPr/>
        </p:nvGrpSpPr>
        <p:grpSpPr>
          <a:xfrm>
            <a:off x="3525483" y="4135880"/>
            <a:ext cx="2454998" cy="1312246"/>
            <a:chOff x="6585160" y="1678126"/>
            <a:chExt cx="2454998" cy="1312246"/>
          </a:xfrm>
        </p:grpSpPr>
        <p:sp>
          <p:nvSpPr>
            <p:cNvPr id="24" name="矩形 23"/>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5" name="矩形 24"/>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6" name="组合 25"/>
          <p:cNvGrpSpPr/>
          <p:nvPr/>
        </p:nvGrpSpPr>
        <p:grpSpPr>
          <a:xfrm>
            <a:off x="6211520" y="4135880"/>
            <a:ext cx="2454998" cy="1312246"/>
            <a:chOff x="6585160" y="1678126"/>
            <a:chExt cx="2454998" cy="1312246"/>
          </a:xfrm>
        </p:grpSpPr>
        <p:sp>
          <p:nvSpPr>
            <p:cNvPr id="27" name="矩形 26"/>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8" name="矩形 27"/>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9" name="组合 28"/>
          <p:cNvGrpSpPr/>
          <p:nvPr/>
        </p:nvGrpSpPr>
        <p:grpSpPr>
          <a:xfrm>
            <a:off x="8897557" y="4135880"/>
            <a:ext cx="2454998" cy="1312246"/>
            <a:chOff x="6585160" y="1678126"/>
            <a:chExt cx="2454998" cy="1312246"/>
          </a:xfrm>
        </p:grpSpPr>
        <p:sp>
          <p:nvSpPr>
            <p:cNvPr id="30" name="矩形 29"/>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1" name="矩形 30"/>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cxnSp>
        <p:nvCxnSpPr>
          <p:cNvPr id="32" name="直接连接符 31"/>
          <p:cNvCxnSpPr/>
          <p:nvPr/>
        </p:nvCxnSpPr>
        <p:spPr>
          <a:xfrm>
            <a:off x="1740372" y="5791200"/>
            <a:ext cx="653143" cy="0"/>
          </a:xfrm>
          <a:prstGeom prst="line">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417823" y="5791200"/>
            <a:ext cx="653143" cy="0"/>
          </a:xfrm>
          <a:prstGeom prst="line">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7112447" y="5791200"/>
            <a:ext cx="653143" cy="0"/>
          </a:xfrm>
          <a:prstGeom prst="line">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9798484" y="5791200"/>
            <a:ext cx="653143" cy="0"/>
          </a:xfrm>
          <a:prstGeom prst="line">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cxnSp>
      <p:pic>
        <p:nvPicPr>
          <p:cNvPr id="45" name="图片占位符 44"/>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8722" r="18722"/>
          <a:stretch>
            <a:fillRect/>
          </a:stretch>
        </p:blipFill>
        <p:spPr/>
      </p:pic>
      <p:pic>
        <p:nvPicPr>
          <p:cNvPr id="47" name="图片占位符 46"/>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8722" r="18722"/>
          <a:stretch>
            <a:fillRect/>
          </a:stretch>
        </p:blipFill>
        <p:spPr/>
      </p:pic>
      <p:pic>
        <p:nvPicPr>
          <p:cNvPr id="51" name="图片占位符 50"/>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l="11100" r="11100"/>
          <a:stretch>
            <a:fillRect/>
          </a:stretch>
        </p:blipFill>
        <p:spPr/>
      </p:pic>
      <p:pic>
        <p:nvPicPr>
          <p:cNvPr id="55" name="图片占位符 54"/>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l="18722" r="18722"/>
          <a:stretch>
            <a:fillRect/>
          </a:stretch>
        </p:blipFill>
        <p:spPr/>
      </p:pic>
      <p:pic>
        <p:nvPicPr>
          <p:cNvPr id="56" name="Picture 55" descr="118-苏州大学-logo.png"/>
          <p:cNvPicPr>
            <a:picLocks noChangeAspect="1"/>
          </p:cNvPicPr>
          <p:nvPr/>
        </p:nvPicPr>
        <p:blipFill>
          <a:blip r:embed="rId9"/>
          <a:stretch>
            <a:fillRect/>
          </a:stretch>
        </p:blipFill>
        <p:spPr>
          <a:xfrm>
            <a:off x="5791196" y="6003326"/>
            <a:ext cx="609604" cy="609604"/>
          </a:xfrm>
          <a:prstGeom prst="rect">
            <a:avLst/>
          </a:prstGeom>
        </p:spPr>
      </p:pic>
      <p:pic>
        <p:nvPicPr>
          <p:cNvPr id="36" name="图片 35">
            <a:extLst>
              <a:ext uri="{FF2B5EF4-FFF2-40B4-BE49-F238E27FC236}">
                <a16:creationId xmlns:a16="http://schemas.microsoft.com/office/drawing/2014/main" id="{4E872F4A-5E6C-23EE-682F-3F240F3564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6226" y="579806"/>
            <a:ext cx="2867824" cy="1532929"/>
          </a:xfrm>
          <a:prstGeom prst="rect">
            <a:avLst/>
          </a:prstGeom>
        </p:spPr>
      </p:pic>
    </p:spTree>
    <p:extLst>
      <p:ext uri="{BB962C8B-B14F-4D97-AF65-F5344CB8AC3E}">
        <p14:creationId xmlns:p14="http://schemas.microsoft.com/office/powerpoint/2010/main" val="3007581286"/>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10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14:bounceEnd="60000">
                                          <p:cBhvr additive="base">
                                            <p:cTn id="11" dur="10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14:bounceEnd="60000">
                                          <p:cBhvr additive="base">
                                            <p:cTn id="15" dur="1000" fill="hold"/>
                                            <p:tgtEl>
                                              <p:spTgt spid="2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10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1+#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1+#ppt_w/2"/>
                                              </p:val>
                                            </p:tav>
                                            <p:tav tm="100000">
                                              <p:val>
                                                <p:strVal val="#ppt_x"/>
                                              </p:val>
                                            </p:tav>
                                          </p:tavLst>
                                        </p:anim>
                                        <p:anim calcmode="lin" valueType="num">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1+#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04</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nvGrpSpPr>
          <p:cNvPr id="19" name="组合 18"/>
          <p:cNvGrpSpPr/>
          <p:nvPr/>
        </p:nvGrpSpPr>
        <p:grpSpPr>
          <a:xfrm>
            <a:off x="6486380" y="4359927"/>
            <a:ext cx="4428362" cy="1355788"/>
            <a:chOff x="6585160" y="1634584"/>
            <a:chExt cx="4428362" cy="1355788"/>
          </a:xfrm>
        </p:grpSpPr>
        <p:sp>
          <p:nvSpPr>
            <p:cNvPr id="20" name="矩形 19"/>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22" name="矩形 21"/>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14" name="图片占位符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789" b="19789"/>
          <a:stretch>
            <a:fillRect/>
          </a:stretch>
        </p:blipFill>
        <p:spPr/>
      </p:pic>
      <p:pic>
        <p:nvPicPr>
          <p:cNvPr id="25" name="图片占位符 24"/>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9789" b="19789"/>
          <a:stretch>
            <a:fillRect/>
          </a:stretch>
        </p:blipFill>
        <p:spPr/>
      </p:pic>
      <p:pic>
        <p:nvPicPr>
          <p:cNvPr id="28" name="图片占位符 27"/>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9789" b="19789"/>
          <a:stretch>
            <a:fillRect/>
          </a:stretch>
        </p:blipFill>
        <p:spPr/>
      </p:pic>
      <p:pic>
        <p:nvPicPr>
          <p:cNvPr id="29" name="Picture 28" descr="118-苏州大学-logo.png"/>
          <p:cNvPicPr>
            <a:picLocks noChangeAspect="1"/>
          </p:cNvPicPr>
          <p:nvPr/>
        </p:nvPicPr>
        <p:blipFill>
          <a:blip r:embed="rId7"/>
          <a:stretch>
            <a:fillRect/>
          </a:stretch>
        </p:blipFill>
        <p:spPr>
          <a:xfrm>
            <a:off x="5791196" y="6107112"/>
            <a:ext cx="609604" cy="609604"/>
          </a:xfrm>
          <a:prstGeom prst="rect">
            <a:avLst/>
          </a:prstGeom>
        </p:spPr>
      </p:pic>
    </p:spTree>
    <p:extLst>
      <p:ext uri="{BB962C8B-B14F-4D97-AF65-F5344CB8AC3E}">
        <p14:creationId xmlns:p14="http://schemas.microsoft.com/office/powerpoint/2010/main" val="2459740962"/>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10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11559" y="1746106"/>
            <a:ext cx="10368883" cy="1167810"/>
            <a:chOff x="6585160" y="1678126"/>
            <a:chExt cx="10368883" cy="1167810"/>
          </a:xfrm>
        </p:grpSpPr>
        <p:sp>
          <p:nvSpPr>
            <p:cNvPr id="10" name="矩形 9"/>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11" name="矩形 1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87" b="7987"/>
          <a:stretch>
            <a:fillRect/>
          </a:stretch>
        </p:blipFill>
        <p:spPr/>
      </p:pic>
      <p:pic>
        <p:nvPicPr>
          <p:cNvPr id="17" name="图片占位符 16"/>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8008" b="8008"/>
          <a:stretch>
            <a:fillRect/>
          </a:stretch>
        </p:blipFill>
        <p:spPr/>
      </p:pic>
      <p:sp>
        <p:nvSpPr>
          <p:cNvPr id="12" name="矩形 11">
            <a:extLst>
              <a:ext uri="{FF2B5EF4-FFF2-40B4-BE49-F238E27FC236}">
                <a16:creationId xmlns:a16="http://schemas.microsoft.com/office/drawing/2014/main" id="{3C137C00-AD53-3AAA-5262-1E6BF567E8BD}"/>
              </a:ext>
            </a:extLst>
          </p:cNvPr>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9EC7B4CD-D97D-D96D-5047-17B3BB21D480}"/>
              </a:ext>
            </a:extLst>
          </p:cNvPr>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04</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14" name="文本框 13">
            <a:extLst>
              <a:ext uri="{FF2B5EF4-FFF2-40B4-BE49-F238E27FC236}">
                <a16:creationId xmlns:a16="http://schemas.microsoft.com/office/drawing/2014/main" id="{4E079D20-2085-5847-B67C-B164DE934A9F}"/>
              </a:ext>
            </a:extLst>
          </p:cNvPr>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pic>
        <p:nvPicPr>
          <p:cNvPr id="20" name="Picture 19" descr="118-苏州大学-logo.png"/>
          <p:cNvPicPr>
            <a:picLocks noChangeAspect="1"/>
          </p:cNvPicPr>
          <p:nvPr/>
        </p:nvPicPr>
        <p:blipFill>
          <a:blip r:embed="rId6"/>
          <a:stretch>
            <a:fillRect/>
          </a:stretch>
        </p:blipFill>
        <p:spPr>
          <a:xfrm>
            <a:off x="5791196" y="6087957"/>
            <a:ext cx="609604" cy="609604"/>
          </a:xfrm>
          <a:prstGeom prst="rect">
            <a:avLst/>
          </a:prstGeom>
        </p:spPr>
      </p:pic>
    </p:spTree>
    <p:extLst>
      <p:ext uri="{BB962C8B-B14F-4D97-AF65-F5344CB8AC3E}">
        <p14:creationId xmlns:p14="http://schemas.microsoft.com/office/powerpoint/2010/main" val="3201098264"/>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17600" y="1988334"/>
            <a:ext cx="5181600" cy="1646990"/>
            <a:chOff x="6585160" y="1678126"/>
            <a:chExt cx="5181600" cy="1646990"/>
          </a:xfrm>
        </p:grpSpPr>
        <p:sp>
          <p:nvSpPr>
            <p:cNvPr id="10" name="矩形 9"/>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1" name="矩形 1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358" b="20358"/>
          <a:stretch>
            <a:fillRect/>
          </a:stretch>
        </p:blipFill>
        <p:spPr/>
      </p:pic>
      <p:pic>
        <p:nvPicPr>
          <p:cNvPr id="17" name="图片占位符 16"/>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7" b="17"/>
          <a:stretch>
            <a:fillRect/>
          </a:stretch>
        </p:blipFill>
        <p:spPr/>
      </p:pic>
      <p:sp>
        <p:nvSpPr>
          <p:cNvPr id="12" name="矩形 11">
            <a:extLst>
              <a:ext uri="{FF2B5EF4-FFF2-40B4-BE49-F238E27FC236}">
                <a16:creationId xmlns:a16="http://schemas.microsoft.com/office/drawing/2014/main" id="{66BF4265-0C06-D9C4-F311-A1AD658ED3B5}"/>
              </a:ext>
            </a:extLst>
          </p:cNvPr>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2CA1DE95-70A3-8192-6002-C647EB665E52}"/>
              </a:ext>
            </a:extLst>
          </p:cNvPr>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04</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14" name="文本框 13">
            <a:extLst>
              <a:ext uri="{FF2B5EF4-FFF2-40B4-BE49-F238E27FC236}">
                <a16:creationId xmlns:a16="http://schemas.microsoft.com/office/drawing/2014/main" id="{06A21823-D9FE-86D8-ACA6-CA653DF55CF4}"/>
              </a:ext>
            </a:extLst>
          </p:cNvPr>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pic>
        <p:nvPicPr>
          <p:cNvPr id="18" name="Picture 17" descr="118-苏州大学-logo.png"/>
          <p:cNvPicPr>
            <a:picLocks noChangeAspect="1"/>
          </p:cNvPicPr>
          <p:nvPr/>
        </p:nvPicPr>
        <p:blipFill>
          <a:blip r:embed="rId6"/>
          <a:stretch>
            <a:fillRect/>
          </a:stretch>
        </p:blipFill>
        <p:spPr>
          <a:xfrm>
            <a:off x="5890217" y="6360119"/>
            <a:ext cx="411562" cy="411561"/>
          </a:xfrm>
          <a:prstGeom prst="rect">
            <a:avLst/>
          </a:prstGeom>
        </p:spPr>
      </p:pic>
    </p:spTree>
    <p:extLst>
      <p:ext uri="{BB962C8B-B14F-4D97-AF65-F5344CB8AC3E}">
        <p14:creationId xmlns:p14="http://schemas.microsoft.com/office/powerpoint/2010/main" val="2667273173"/>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74254FD5-D229-CEAA-879D-812BAE5D101D}"/>
              </a:ext>
            </a:extLst>
          </p:cNvPr>
          <p:cNvGrpSpPr/>
          <p:nvPr/>
        </p:nvGrpSpPr>
        <p:grpSpPr>
          <a:xfrm>
            <a:off x="320770" y="-1953001"/>
            <a:ext cx="11871230" cy="8371885"/>
            <a:chOff x="320770" y="-1953001"/>
            <a:chExt cx="11871230" cy="8371885"/>
          </a:xfrm>
        </p:grpSpPr>
        <p:pic>
          <p:nvPicPr>
            <p:cNvPr id="36" name="Picture 35" descr="118-苏州大学-img6.jpg"/>
            <p:cNvPicPr>
              <a:picLocks noChangeAspect="1"/>
            </p:cNvPicPr>
            <p:nvPr/>
          </p:nvPicPr>
          <p:blipFill>
            <a:blip r:embed="rId6"/>
            <a:stretch>
              <a:fillRect/>
            </a:stretch>
          </p:blipFill>
          <p:spPr>
            <a:xfrm>
              <a:off x="695323" y="-1953001"/>
              <a:ext cx="10801351" cy="6750844"/>
            </a:xfrm>
            <a:prstGeom prst="rect">
              <a:avLst/>
            </a:prstGeom>
          </p:spPr>
        </p:pic>
        <p:sp>
          <p:nvSpPr>
            <p:cNvPr id="10" name="矩形 9">
              <a:extLst>
                <a:ext uri="{FF2B5EF4-FFF2-40B4-BE49-F238E27FC236}">
                  <a16:creationId xmlns:a16="http://schemas.microsoft.com/office/drawing/2014/main" id="{496BD3AC-64EB-9A55-FB0C-C051CCFB26F1}"/>
                </a:ext>
              </a:extLst>
            </p:cNvPr>
            <p:cNvSpPr/>
            <p:nvPr/>
          </p:nvSpPr>
          <p:spPr>
            <a:xfrm>
              <a:off x="388620" y="3823756"/>
              <a:ext cx="11803380" cy="259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0C097DE-ABA3-5D23-4AE2-69B8F8285625}"/>
                </a:ext>
              </a:extLst>
            </p:cNvPr>
            <p:cNvSpPr/>
            <p:nvPr/>
          </p:nvSpPr>
          <p:spPr>
            <a:xfrm>
              <a:off x="320770" y="-1931191"/>
              <a:ext cx="11803380" cy="275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93328E8-314A-A5E8-D2C7-921ED61DF699}"/>
                </a:ext>
              </a:extLst>
            </p:cNvPr>
            <p:cNvSpPr/>
            <p:nvPr/>
          </p:nvSpPr>
          <p:spPr>
            <a:xfrm>
              <a:off x="695323" y="579826"/>
              <a:ext cx="10801351" cy="3250382"/>
            </a:xfrm>
            <a:prstGeom prst="rect">
              <a:avLst/>
            </a:prstGeom>
            <a:gradFill>
              <a:gsLst>
                <a:gs pos="69000">
                  <a:srgbClr val="FBFBFB">
                    <a:alpha val="43000"/>
                  </a:srgbClr>
                </a:gs>
                <a:gs pos="0">
                  <a:schemeClr val="bg1">
                    <a:lumMod val="95000"/>
                    <a:alpha val="0"/>
                  </a:schemeClr>
                </a:gs>
                <a:gs pos="100000">
                  <a:schemeClr val="bg1">
                    <a:alpha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35" name="图片占位符 34" hidden="1"/>
          <p:cNvPicPr>
            <a:picLocks noGrp="1" noChangeAspect="1"/>
          </p:cNvPicPr>
          <p:nvPr>
            <p:ph type="pic" sz="quarter" idx="10"/>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p:pic>
      <p:sp>
        <p:nvSpPr>
          <p:cNvPr id="3" name="矩形 2"/>
          <p:cNvSpPr/>
          <p:nvPr/>
        </p:nvSpPr>
        <p:spPr>
          <a:xfrm>
            <a:off x="1637656" y="2685532"/>
            <a:ext cx="8916690" cy="2750047"/>
          </a:xfrm>
          <a:prstGeom prst="rect">
            <a:avLst/>
          </a:prstGeom>
          <a:noFill/>
          <a:ln w="127000">
            <a:solidFill>
              <a:srgbClr val="6B0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10002" y="3038926"/>
            <a:ext cx="4571998" cy="1200329"/>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7200" dirty="0">
                <a:solidFill>
                  <a:srgbClr val="6B0811"/>
                </a:solidFill>
                <a:latin typeface="微软雅黑" panose="020B0503020204020204" pitchFamily="34" charset="-122"/>
                <a:ea typeface="微软雅黑" panose="020B0503020204020204" pitchFamily="34" charset="-122"/>
              </a:rPr>
              <a:t>Thanks</a:t>
            </a:r>
            <a:endParaRPr lang="zh-CN" altLang="en-US" sz="7200" dirty="0">
              <a:solidFill>
                <a:srgbClr val="00406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r>
              <a:rPr lang="zh-CN" altLang="en-US" sz="2800" dirty="0">
                <a:solidFill>
                  <a:srgbClr val="6B0811"/>
                </a:solidFill>
                <a:latin typeface="微软雅黑" panose="020B0503020204020204" pitchFamily="34" charset="-122"/>
                <a:ea typeface="微软雅黑" panose="020B0503020204020204" pitchFamily="34" charset="-122"/>
              </a:rPr>
              <a:t>想搞设计PPT模版</a:t>
            </a:r>
            <a:r>
              <a:rPr lang="en-US" altLang="zh-CN" sz="2800" dirty="0">
                <a:solidFill>
                  <a:srgbClr val="6B0811"/>
                </a:solidFill>
                <a:latin typeface="微软雅黑" panose="020B0503020204020204" pitchFamily="34" charset="-122"/>
                <a:ea typeface="微软雅黑" panose="020B0503020204020204" pitchFamily="34" charset="-122"/>
              </a:rPr>
              <a:t/>
            </a:r>
            <a:r>
              <a:rPr lang="zh-CN" altLang="en-US" sz="2800" dirty="0">
                <a:solidFill>
                  <a:srgbClr val="6B0811"/>
                </a:solidFill>
                <a:latin typeface="微软雅黑" panose="020B0503020204020204" pitchFamily="34" charset="-122"/>
                <a:ea typeface="微软雅黑" panose="020B0503020204020204" pitchFamily="34" charset="-122"/>
              </a:rPr>
              <a:t/>
            </a:r>
          </a:p>
        </p:txBody>
      </p:sp>
      <p:pic>
        <p:nvPicPr>
          <p:cNvPr id="37" name="Picture 36" descr="118-苏州大学-logo.png"/>
          <p:cNvPicPr>
            <a:picLocks noChangeAspect="1"/>
          </p:cNvPicPr>
          <p:nvPr/>
        </p:nvPicPr>
        <p:blipFill>
          <a:blip r:embed="rId7"/>
          <a:stretch>
            <a:fillRect/>
          </a:stretch>
        </p:blipFill>
        <p:spPr>
          <a:xfrm>
            <a:off x="5611544" y="5672184"/>
            <a:ext cx="968908" cy="968908"/>
          </a:xfrm>
          <a:prstGeom prst="rect">
            <a:avLst/>
          </a:prstGeom>
        </p:spPr>
      </p:pic>
    </p:spTree>
    <p:extLst>
      <p:ext uri="{BB962C8B-B14F-4D97-AF65-F5344CB8AC3E}">
        <p14:creationId xmlns:p14="http://schemas.microsoft.com/office/powerpoint/2010/main" val="3684151219"/>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3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1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118-苏州大学-img1.jpg"/>
          <p:cNvPicPr>
            <a:picLocks noChangeAspect="1"/>
          </p:cNvPicPr>
          <p:nvPr/>
        </p:nvPicPr>
        <p:blipFill>
          <a:blip r:embed="rId5"/>
          <a:stretch>
            <a:fillRect/>
          </a:stretch>
        </p:blipFill>
        <p:spPr>
          <a:xfrm>
            <a:off x="-672984" y="959297"/>
            <a:ext cx="8412972" cy="5258107"/>
          </a:xfrm>
          <a:prstGeom prst="rect">
            <a:avLst/>
          </a:prstGeom>
        </p:spPr>
      </p:pic>
      <p:sp>
        <p:nvSpPr>
          <p:cNvPr id="31" name="矩形 30">
            <a:extLst>
              <a:ext uri="{FF2B5EF4-FFF2-40B4-BE49-F238E27FC236}">
                <a16:creationId xmlns:a16="http://schemas.microsoft.com/office/drawing/2014/main" id="{781A3A10-49C7-7702-A5EA-0D14BEB6698B}"/>
              </a:ext>
            </a:extLst>
          </p:cNvPr>
          <p:cNvSpPr/>
          <p:nvPr/>
        </p:nvSpPr>
        <p:spPr>
          <a:xfrm rot="16200000">
            <a:off x="5098652" y="459975"/>
            <a:ext cx="5920947" cy="68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80AFC1CD-4F0F-43A5-A789-326699C80027}"/>
              </a:ext>
            </a:extLst>
          </p:cNvPr>
          <p:cNvSpPr/>
          <p:nvPr/>
        </p:nvSpPr>
        <p:spPr>
          <a:xfrm rot="16200000">
            <a:off x="-2934824" y="3221136"/>
            <a:ext cx="5898704" cy="137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1637655" y="1882350"/>
            <a:ext cx="9859019" cy="3896130"/>
          </a:xfrm>
          <a:prstGeom prst="rect">
            <a:avLst/>
          </a:prstGeom>
          <a:noFill/>
          <a:ln w="1270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567164" y="937052"/>
            <a:ext cx="4883903" cy="830997"/>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4800" dirty="0">
                <a:solidFill>
                  <a:srgbClr val="A70C1B"/>
                </a:solidFill>
                <a:latin typeface="微软雅黑" panose="020B0503020204020204" pitchFamily="34" charset="-122"/>
                <a:ea typeface="微软雅黑" panose="020B0503020204020204" pitchFamily="34" charset="-122"/>
              </a:rPr>
              <a:t>CONTENTS</a:t>
            </a:r>
            <a:endParaRPr lang="zh-CN" altLang="en-US" sz="4800" dirty="0">
              <a:solidFill>
                <a:srgbClr val="0055AB"/>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685780" y="2237997"/>
            <a:ext cx="723899" cy="646331"/>
            <a:chOff x="5010151" y="2610534"/>
            <a:chExt cx="723899" cy="646331"/>
          </a:xfrm>
        </p:grpSpPr>
        <p:sp>
          <p:nvSpPr>
            <p:cNvPr id="8" name="矩形 7"/>
            <p:cNvSpPr/>
            <p:nvPr/>
          </p:nvSpPr>
          <p:spPr>
            <a:xfrm>
              <a:off x="5105400" y="2666999"/>
              <a:ext cx="533400" cy="5334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Arial" panose="020B0604020202020204" pitchFamily="34" charset="0"/>
                  <a:ea typeface="微软雅黑" panose="020B0503020204020204" pitchFamily="34" charset="-122"/>
                </a:rPr>
                <a:t>1</a:t>
              </a:r>
              <a:endParaRPr lang="zh-CN" altLang="en-US" sz="3600" dirty="0">
                <a:solidFill>
                  <a:schemeClr val="bg1"/>
                </a:solidFill>
                <a:latin typeface="Arial" panose="020B0604020202020204" pitchFamily="34" charset="0"/>
                <a:ea typeface="微软雅黑" panose="020B0503020204020204" pitchFamily="34" charset="-122"/>
              </a:endParaRPr>
            </a:p>
          </p:txBody>
        </p:sp>
      </p:grpSp>
      <p:sp>
        <p:nvSpPr>
          <p:cNvPr id="11" name="文本框 10"/>
          <p:cNvSpPr txBox="1"/>
          <p:nvPr/>
        </p:nvSpPr>
        <p:spPr>
          <a:xfrm>
            <a:off x="6504928" y="2268775"/>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olidFill/>
                <a:latin typeface="Arial" panose="020B0604020202020204" pitchFamily="34" charset="0"/>
                <a:ea typeface="微软雅黑" panose="020B0503020204020204" pitchFamily="34" charset="-122"/>
              </a:rPr>
              <a:t>标题文字添加此处</a:t>
            </a:r>
          </a:p>
        </p:txBody>
      </p:sp>
      <p:grpSp>
        <p:nvGrpSpPr>
          <p:cNvPr id="14" name="组合 13"/>
          <p:cNvGrpSpPr/>
          <p:nvPr/>
        </p:nvGrpSpPr>
        <p:grpSpPr>
          <a:xfrm>
            <a:off x="5685780" y="3111020"/>
            <a:ext cx="723899" cy="646331"/>
            <a:chOff x="5010151" y="2610534"/>
            <a:chExt cx="723899" cy="646331"/>
          </a:xfrm>
        </p:grpSpPr>
        <p:sp>
          <p:nvSpPr>
            <p:cNvPr id="16" name="矩形 15"/>
            <p:cNvSpPr/>
            <p:nvPr/>
          </p:nvSpPr>
          <p:spPr>
            <a:xfrm>
              <a:off x="5105400" y="2666999"/>
              <a:ext cx="533400" cy="5334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Arial" panose="020B0604020202020204" pitchFamily="34" charset="0"/>
                  <a:ea typeface="微软雅黑" panose="020B0503020204020204" pitchFamily="34" charset="-122"/>
                </a:rPr>
                <a:t>2</a:t>
              </a:r>
              <a:endParaRPr lang="zh-CN" altLang="en-US" sz="3600" dirty="0">
                <a:solidFill>
                  <a:schemeClr val="bg1"/>
                </a:solidFill>
                <a:latin typeface="Arial" panose="020B0604020202020204" pitchFamily="34" charset="0"/>
                <a:ea typeface="微软雅黑" panose="020B0503020204020204" pitchFamily="34" charset="-122"/>
              </a:endParaRPr>
            </a:p>
          </p:txBody>
        </p:sp>
      </p:grpSp>
      <p:sp>
        <p:nvSpPr>
          <p:cNvPr id="15" name="文本框 14"/>
          <p:cNvSpPr txBox="1"/>
          <p:nvPr/>
        </p:nvSpPr>
        <p:spPr>
          <a:xfrm>
            <a:off x="6504928" y="3141798"/>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olidFill/>
                <a:latin typeface="Arial" panose="020B0604020202020204" pitchFamily="34" charset="0"/>
                <a:ea typeface="微软雅黑" panose="020B0503020204020204" pitchFamily="34" charset="-122"/>
              </a:rPr>
              <a:t>标题文字添加此处</a:t>
            </a:r>
          </a:p>
        </p:txBody>
      </p:sp>
      <p:grpSp>
        <p:nvGrpSpPr>
          <p:cNvPr id="19" name="组合 18"/>
          <p:cNvGrpSpPr/>
          <p:nvPr/>
        </p:nvGrpSpPr>
        <p:grpSpPr>
          <a:xfrm>
            <a:off x="5685780" y="3984043"/>
            <a:ext cx="723899" cy="646331"/>
            <a:chOff x="5010151" y="2610534"/>
            <a:chExt cx="723899" cy="646331"/>
          </a:xfrm>
        </p:grpSpPr>
        <p:sp>
          <p:nvSpPr>
            <p:cNvPr id="21" name="矩形 20"/>
            <p:cNvSpPr/>
            <p:nvPr/>
          </p:nvSpPr>
          <p:spPr>
            <a:xfrm>
              <a:off x="5105400" y="2666999"/>
              <a:ext cx="533400" cy="5334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Arial" panose="020B0604020202020204" pitchFamily="34" charset="0"/>
                  <a:ea typeface="微软雅黑" panose="020B0503020204020204" pitchFamily="34" charset="-122"/>
                </a:rPr>
                <a:t>3</a:t>
              </a:r>
              <a:endParaRPr lang="zh-CN" altLang="en-US" sz="3600" dirty="0">
                <a:solidFill>
                  <a:schemeClr val="bg1"/>
                </a:solidFill>
                <a:latin typeface="Arial" panose="020B0604020202020204" pitchFamily="34" charset="0"/>
                <a:ea typeface="微软雅黑" panose="020B0503020204020204" pitchFamily="34" charset="-122"/>
              </a:endParaRPr>
            </a:p>
          </p:txBody>
        </p:sp>
      </p:grpSp>
      <p:sp>
        <p:nvSpPr>
          <p:cNvPr id="20" name="文本框 19"/>
          <p:cNvSpPr txBox="1"/>
          <p:nvPr/>
        </p:nvSpPr>
        <p:spPr>
          <a:xfrm>
            <a:off x="6504928" y="4014821"/>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olidFill/>
                <a:latin typeface="Arial" panose="020B0604020202020204" pitchFamily="34" charset="0"/>
                <a:ea typeface="微软雅黑" panose="020B0503020204020204" pitchFamily="34" charset="-122"/>
              </a:rPr>
              <a:t>标题文字添加此处</a:t>
            </a:r>
          </a:p>
        </p:txBody>
      </p:sp>
      <p:grpSp>
        <p:nvGrpSpPr>
          <p:cNvPr id="24" name="组合 23"/>
          <p:cNvGrpSpPr/>
          <p:nvPr/>
        </p:nvGrpSpPr>
        <p:grpSpPr>
          <a:xfrm>
            <a:off x="5685780" y="4857065"/>
            <a:ext cx="723899" cy="646331"/>
            <a:chOff x="5010151" y="2610534"/>
            <a:chExt cx="723899" cy="646331"/>
          </a:xfrm>
        </p:grpSpPr>
        <p:sp>
          <p:nvSpPr>
            <p:cNvPr id="26" name="矩形 25"/>
            <p:cNvSpPr/>
            <p:nvPr/>
          </p:nvSpPr>
          <p:spPr>
            <a:xfrm>
              <a:off x="5105400" y="2666999"/>
              <a:ext cx="533400" cy="5334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Arial" panose="020B0604020202020204" pitchFamily="34" charset="0"/>
                  <a:ea typeface="微软雅黑" panose="020B0503020204020204" pitchFamily="34" charset="-122"/>
                </a:rPr>
                <a:t>4</a:t>
              </a:r>
              <a:endParaRPr lang="zh-CN" altLang="en-US" sz="3600" dirty="0">
                <a:solidFill>
                  <a:schemeClr val="bg1"/>
                </a:solidFill>
                <a:latin typeface="Arial" panose="020B0604020202020204" pitchFamily="34" charset="0"/>
                <a:ea typeface="微软雅黑" panose="020B0503020204020204" pitchFamily="34" charset="-122"/>
              </a:endParaRPr>
            </a:p>
          </p:txBody>
        </p:sp>
      </p:grpSp>
      <p:sp>
        <p:nvSpPr>
          <p:cNvPr id="25" name="文本框 24"/>
          <p:cNvSpPr txBox="1"/>
          <p:nvPr/>
        </p:nvSpPr>
        <p:spPr>
          <a:xfrm>
            <a:off x="6504928" y="4887843"/>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olidFill/>
                <a:latin typeface="Arial" panose="020B0604020202020204" pitchFamily="34" charset="0"/>
                <a:ea typeface="微软雅黑" panose="020B0503020204020204" pitchFamily="34" charset="-122"/>
              </a:rPr>
              <a:t>标题文字添加此处</a:t>
            </a:r>
          </a:p>
        </p:txBody>
      </p:sp>
      <p:pic>
        <p:nvPicPr>
          <p:cNvPr id="36" name="Picture 35" descr="118-苏州大学-logo.png"/>
          <p:cNvPicPr>
            <a:picLocks noChangeAspect="1"/>
          </p:cNvPicPr>
          <p:nvPr/>
        </p:nvPicPr>
        <p:blipFill>
          <a:blip r:embed="rId6"/>
          <a:stretch>
            <a:fillRect/>
          </a:stretch>
        </p:blipFill>
        <p:spPr>
          <a:xfrm>
            <a:off x="5869924" y="1104898"/>
            <a:ext cx="609604" cy="609604"/>
          </a:xfrm>
          <a:prstGeom prst="rect">
            <a:avLst/>
          </a:prstGeom>
        </p:spPr>
      </p:pic>
    </p:spTree>
    <p:extLst>
      <p:ext uri="{BB962C8B-B14F-4D97-AF65-F5344CB8AC3E}">
        <p14:creationId xmlns:p14="http://schemas.microsoft.com/office/powerpoint/2010/main" val="119172820"/>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a:solidFill>
                  <a:srgbClr val="A70C1B"/>
                </a:solidFill>
                <a:latin typeface="Arial" panose="020B0604020202020204" pitchFamily="34" charset="0"/>
                <a:ea typeface="微软雅黑" panose="020B0503020204020204" pitchFamily="34" charset="-122"/>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dirty="0">
                <a:solidFill>
                  <a:srgbClr val="6B0811"/>
                </a:solidFill>
                <a:latin typeface="微软雅黑" panose="020B0503020204020204" pitchFamily="34" charset="-122"/>
                <a:ea typeface="微软雅黑" panose="020B0503020204020204" pitchFamily="34" charset="-122"/>
              </a:rPr>
              <a:t>PART01</a:t>
            </a:r>
            <a:endParaRPr lang="zh-CN" altLang="en-US" sz="5400" dirty="0">
              <a:solidFill>
                <a:srgbClr val="00406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1559223"/>
      </p:ext>
    </p:extLst>
  </p:cSld>
  <p:clrMapOvr>
    <a:masterClrMapping/>
  </p:clrMapOvr>
  <p:transition spd="slow" advTm="4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01</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sp>
        <p:nvSpPr>
          <p:cNvPr id="2" name="矩形 1"/>
          <p:cNvSpPr/>
          <p:nvPr/>
        </p:nvSpPr>
        <p:spPr>
          <a:xfrm>
            <a:off x="5041897" y="2914649"/>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625971" y="2498723"/>
            <a:ext cx="831852" cy="83185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6734175" y="2498723"/>
            <a:ext cx="831852" cy="83185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4625971" y="4550424"/>
            <a:ext cx="831852" cy="83185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6734175" y="4550424"/>
            <a:ext cx="831852" cy="831851"/>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2" name="直接连接符 11"/>
          <p:cNvCxnSpPr>
            <a:cxnSpLocks/>
            <a:endCxn id="7" idx="1"/>
          </p:cNvCxnSpPr>
          <p:nvPr/>
        </p:nvCxnSpPr>
        <p:spPr>
          <a:xfrm>
            <a:off x="3911600" y="2914649"/>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991100"/>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914649"/>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991100"/>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4870190" y="2750615"/>
            <a:ext cx="340242" cy="328066"/>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椭圆 17"/>
          <p:cNvSpPr/>
          <p:nvPr/>
        </p:nvSpPr>
        <p:spPr>
          <a:xfrm>
            <a:off x="7040164" y="2744527"/>
            <a:ext cx="219873" cy="3402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椭圆 18"/>
          <p:cNvSpPr/>
          <p:nvPr/>
        </p:nvSpPr>
        <p:spPr>
          <a:xfrm>
            <a:off x="4870190" y="4796229"/>
            <a:ext cx="340242" cy="340242"/>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椭圆 19"/>
          <p:cNvSpPr/>
          <p:nvPr/>
        </p:nvSpPr>
        <p:spPr>
          <a:xfrm>
            <a:off x="6979980" y="4797027"/>
            <a:ext cx="340242" cy="3386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440967" y="2258525"/>
            <a:ext cx="2454998" cy="1312246"/>
            <a:chOff x="6585160" y="1678126"/>
            <a:chExt cx="2454998" cy="1312246"/>
          </a:xfrm>
        </p:grpSpPr>
        <p:sp>
          <p:nvSpPr>
            <p:cNvPr id="22" name="矩形 21"/>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6B0811"/>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8440967" y="4337700"/>
            <a:ext cx="2454998" cy="1312246"/>
            <a:chOff x="6585160" y="1678126"/>
            <a:chExt cx="2454998" cy="1312246"/>
          </a:xfrm>
        </p:grpSpPr>
        <p:sp>
          <p:nvSpPr>
            <p:cNvPr id="25" name="矩形 24"/>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6B081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1338096" y="2258525"/>
            <a:ext cx="2454998" cy="1331353"/>
            <a:chOff x="6585160" y="1678126"/>
            <a:chExt cx="2454998" cy="1331353"/>
          </a:xfrm>
        </p:grpSpPr>
        <p:sp>
          <p:nvSpPr>
            <p:cNvPr id="28" name="矩形 27"/>
            <p:cNvSpPr/>
            <p:nvPr/>
          </p:nvSpPr>
          <p:spPr>
            <a:xfrm>
              <a:off x="6585160" y="2030750"/>
              <a:ext cx="2454998"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rgbClr val="6B0811"/>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1338096" y="4337700"/>
            <a:ext cx="2454998" cy="1312246"/>
            <a:chOff x="6585160" y="1678126"/>
            <a:chExt cx="2454998" cy="1312246"/>
          </a:xfrm>
        </p:grpSpPr>
        <p:sp>
          <p:nvSpPr>
            <p:cNvPr id="31" name="矩形 30"/>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rgbClr val="6B0811"/>
                  </a:solidFill>
                  <a:latin typeface="微软雅黑" panose="020B0503020204020204" pitchFamily="34" charset="-122"/>
                  <a:ea typeface="微软雅黑" panose="020B0503020204020204" pitchFamily="34" charset="-122"/>
                </a:rPr>
                <a:t>标题文字添加</a:t>
              </a:r>
            </a:p>
          </p:txBody>
        </p:sp>
      </p:grpSp>
      <p:pic>
        <p:nvPicPr>
          <p:cNvPr id="113" name="Picture 112" descr="118-苏州大学-logo.png"/>
          <p:cNvPicPr>
            <a:picLocks noChangeAspect="1"/>
          </p:cNvPicPr>
          <p:nvPr/>
        </p:nvPicPr>
        <p:blipFill>
          <a:blip r:embed="rId4"/>
          <a:stretch>
            <a:fillRect/>
          </a:stretch>
        </p:blipFill>
        <p:spPr>
          <a:xfrm>
            <a:off x="5791196" y="6169560"/>
            <a:ext cx="609604" cy="609604"/>
          </a:xfrm>
          <a:prstGeom prst="rect">
            <a:avLst/>
          </a:prstGeom>
        </p:spPr>
      </p:pic>
    </p:spTree>
    <p:extLst>
      <p:ext uri="{BB962C8B-B14F-4D97-AF65-F5344CB8AC3E}">
        <p14:creationId xmlns:p14="http://schemas.microsoft.com/office/powerpoint/2010/main" val="2527589071"/>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fltVal val="0.5"/>
                                              </p:val>
                                            </p:tav>
                                            <p:tav tm="100000">
                                              <p:val>
                                                <p:strVal val="#ppt_x"/>
                                              </p:val>
                                            </p:tav>
                                          </p:tavLst>
                                        </p:anim>
                                        <p:anim calcmode="lin" valueType="num">
                                          <p:cBhvr>
                                            <p:cTn id="53" dur="500" fill="hold"/>
                                            <p:tgtEl>
                                              <p:spTgt spid="14"/>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fltVal val="0.5"/>
                                              </p:val>
                                            </p:tav>
                                            <p:tav tm="100000">
                                              <p:val>
                                                <p:strVal val="#ppt_x"/>
                                              </p:val>
                                            </p:tav>
                                          </p:tavLst>
                                        </p:anim>
                                        <p:anim calcmode="lin" valueType="num">
                                          <p:cBhvr>
                                            <p:cTn id="67" dur="500" fill="hold"/>
                                            <p:tgtEl>
                                              <p:spTgt spid="16"/>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anim calcmode="lin" valueType="num">
                                          <p:cBhvr>
                                            <p:cTn id="73" dur="500" fill="hold"/>
                                            <p:tgtEl>
                                              <p:spTgt spid="33"/>
                                            </p:tgtEl>
                                            <p:attrNameLst>
                                              <p:attrName>ppt_x</p:attrName>
                                            </p:attrNameLst>
                                          </p:cBhvr>
                                          <p:tavLst>
                                            <p:tav tm="0">
                                              <p:val>
                                                <p:fltVal val="0.5"/>
                                              </p:val>
                                            </p:tav>
                                            <p:tav tm="100000">
                                              <p:val>
                                                <p:strVal val="#ppt_x"/>
                                              </p:val>
                                            </p:tav>
                                          </p:tavLst>
                                        </p:anim>
                                        <p:anim calcmode="lin" valueType="num">
                                          <p:cBhvr>
                                            <p:cTn id="74" dur="500" fill="hold"/>
                                            <p:tgtEl>
                                              <p:spTgt spid="33"/>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Effect transition="in" filter="fade">
                                          <p:cBhvr>
                                            <p:cTn id="79" dur="500"/>
                                            <p:tgtEl>
                                              <p:spTgt spid="34"/>
                                            </p:tgtEl>
                                          </p:cBhvr>
                                        </p:animEffect>
                                        <p:anim calcmode="lin" valueType="num">
                                          <p:cBhvr>
                                            <p:cTn id="80" dur="500" fill="hold"/>
                                            <p:tgtEl>
                                              <p:spTgt spid="34"/>
                                            </p:tgtEl>
                                            <p:attrNameLst>
                                              <p:attrName>ppt_x</p:attrName>
                                            </p:attrNameLst>
                                          </p:cBhvr>
                                          <p:tavLst>
                                            <p:tav tm="0">
                                              <p:val>
                                                <p:fltVal val="0.5"/>
                                              </p:val>
                                            </p:tav>
                                            <p:tav tm="100000">
                                              <p:val>
                                                <p:strVal val="#ppt_x"/>
                                              </p:val>
                                            </p:tav>
                                          </p:tavLst>
                                        </p:anim>
                                        <p:anim calcmode="lin" valueType="num">
                                          <p:cBhvr>
                                            <p:cTn id="81" dur="500" fill="hold"/>
                                            <p:tgtEl>
                                              <p:spTgt spid="34"/>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500" fill="hold"/>
                                            <p:tgtEl>
                                              <p:spTgt spid="36"/>
                                            </p:tgtEl>
                                            <p:attrNameLst>
                                              <p:attrName>ppt_w</p:attrName>
                                            </p:attrNameLst>
                                          </p:cBhvr>
                                          <p:tavLst>
                                            <p:tav tm="0">
                                              <p:val>
                                                <p:fltVal val="0"/>
                                              </p:val>
                                            </p:tav>
                                            <p:tav tm="100000">
                                              <p:val>
                                                <p:strVal val="#ppt_w"/>
                                              </p:val>
                                            </p:tav>
                                          </p:tavLst>
                                        </p:anim>
                                        <p:anim calcmode="lin" valueType="num">
                                          <p:cBhvr>
                                            <p:cTn id="85" dur="500" fill="hold"/>
                                            <p:tgtEl>
                                              <p:spTgt spid="36"/>
                                            </p:tgtEl>
                                            <p:attrNameLst>
                                              <p:attrName>ppt_h</p:attrName>
                                            </p:attrNameLst>
                                          </p:cBhvr>
                                          <p:tavLst>
                                            <p:tav tm="0">
                                              <p:val>
                                                <p:fltVal val="0"/>
                                              </p:val>
                                            </p:tav>
                                            <p:tav tm="100000">
                                              <p:val>
                                                <p:strVal val="#ppt_h"/>
                                              </p:val>
                                            </p:tav>
                                          </p:tavLst>
                                        </p:anim>
                                        <p:animEffect transition="in" filter="fade">
                                          <p:cBhvr>
                                            <p:cTn id="86" dur="500"/>
                                            <p:tgtEl>
                                              <p:spTgt spid="36"/>
                                            </p:tgtEl>
                                          </p:cBhvr>
                                        </p:animEffect>
                                        <p:anim calcmode="lin" valueType="num">
                                          <p:cBhvr>
                                            <p:cTn id="87" dur="500" fill="hold"/>
                                            <p:tgtEl>
                                              <p:spTgt spid="36"/>
                                            </p:tgtEl>
                                            <p:attrNameLst>
                                              <p:attrName>ppt_x</p:attrName>
                                            </p:attrNameLst>
                                          </p:cBhvr>
                                          <p:tavLst>
                                            <p:tav tm="0">
                                              <p:val>
                                                <p:fltVal val="0.5"/>
                                              </p:val>
                                            </p:tav>
                                            <p:tav tm="100000">
                                              <p:val>
                                                <p:strVal val="#ppt_x"/>
                                              </p:val>
                                            </p:tav>
                                          </p:tavLst>
                                        </p:anim>
                                        <p:anim calcmode="lin" valueType="num">
                                          <p:cBhvr>
                                            <p:cTn id="88" dur="500" fill="hold"/>
                                            <p:tgtEl>
                                              <p:spTgt spid="3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p:cTn id="91" dur="500" fill="hold"/>
                                            <p:tgtEl>
                                              <p:spTgt spid="35"/>
                                            </p:tgtEl>
                                            <p:attrNameLst>
                                              <p:attrName>ppt_w</p:attrName>
                                            </p:attrNameLst>
                                          </p:cBhvr>
                                          <p:tavLst>
                                            <p:tav tm="0">
                                              <p:val>
                                                <p:fltVal val="0"/>
                                              </p:val>
                                            </p:tav>
                                            <p:tav tm="100000">
                                              <p:val>
                                                <p:strVal val="#ppt_w"/>
                                              </p:val>
                                            </p:tav>
                                          </p:tavLst>
                                        </p:anim>
                                        <p:anim calcmode="lin" valueType="num">
                                          <p:cBhvr>
                                            <p:cTn id="92" dur="500" fill="hold"/>
                                            <p:tgtEl>
                                              <p:spTgt spid="35"/>
                                            </p:tgtEl>
                                            <p:attrNameLst>
                                              <p:attrName>ppt_h</p:attrName>
                                            </p:attrNameLst>
                                          </p:cBhvr>
                                          <p:tavLst>
                                            <p:tav tm="0">
                                              <p:val>
                                                <p:fltVal val="0"/>
                                              </p:val>
                                            </p:tav>
                                            <p:tav tm="100000">
                                              <p:val>
                                                <p:strVal val="#ppt_h"/>
                                              </p:val>
                                            </p:tav>
                                          </p:tavLst>
                                        </p:anim>
                                        <p:animEffect transition="in" filter="fade">
                                          <p:cBhvr>
                                            <p:cTn id="93" dur="500"/>
                                            <p:tgtEl>
                                              <p:spTgt spid="35"/>
                                            </p:tgtEl>
                                          </p:cBhvr>
                                        </p:animEffect>
                                        <p:anim calcmode="lin" valueType="num">
                                          <p:cBhvr>
                                            <p:cTn id="94" dur="500" fill="hold"/>
                                            <p:tgtEl>
                                              <p:spTgt spid="35"/>
                                            </p:tgtEl>
                                            <p:attrNameLst>
                                              <p:attrName>ppt_x</p:attrName>
                                            </p:attrNameLst>
                                          </p:cBhvr>
                                          <p:tavLst>
                                            <p:tav tm="0">
                                              <p:val>
                                                <p:fltVal val="0.5"/>
                                              </p:val>
                                            </p:tav>
                                            <p:tav tm="100000">
                                              <p:val>
                                                <p:strVal val="#ppt_x"/>
                                              </p:val>
                                            </p:tav>
                                          </p:tavLst>
                                        </p:anim>
                                        <p:anim calcmode="lin" valueType="num">
                                          <p:cBhvr>
                                            <p:cTn id="95" dur="500" fill="hold"/>
                                            <p:tgtEl>
                                              <p:spTgt spid="35"/>
                                            </p:tgtEl>
                                            <p:attrNameLst>
                                              <p:attrName>ppt_y</p:attrName>
                                            </p:attrNameLst>
                                          </p:cBhvr>
                                          <p:tavLst>
                                            <p:tav tm="0">
                                              <p:val>
                                                <p:fltVal val="0.5"/>
                                              </p:val>
                                            </p:tav>
                                            <p:tav tm="100000">
                                              <p:val>
                                                <p:strVal val="#ppt_y"/>
                                              </p:val>
                                            </p:tav>
                                          </p:tavLst>
                                        </p:anim>
                                      </p:childTnLst>
                                    </p:cTn>
                                  </p:par>
                                </p:childTnLst>
                              </p:cTn>
                            </p:par>
                            <p:par>
                              <p:cTn id="96" fill="hold">
                                <p:stCondLst>
                                  <p:cond delay="500"/>
                                </p:stCondLst>
                                <p:childTnLst>
                                  <p:par>
                                    <p:cTn id="97" presetID="2" presetClass="entr" presetSubtype="2" fill="hold" nodeType="afterEffect" p14:presetBounceEnd="60000">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14:bounceEnd="60000">
                                          <p:cBhvr additive="base">
                                            <p:cTn id="99"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00" dur="1000" fill="hold"/>
                                            <p:tgtEl>
                                              <p:spTgt spid="21"/>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14:presetBounceEnd="60000">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14:bounceEnd="60000">
                                          <p:cBhvr additive="base">
                                            <p:cTn id="103" dur="10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104" dur="1000" fill="hold"/>
                                            <p:tgtEl>
                                              <p:spTgt spid="24"/>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60000">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14:bounceEnd="60000">
                                          <p:cBhvr additive="base">
                                            <p:cTn id="107" dur="10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108" dur="1000" fill="hold"/>
                                            <p:tgtEl>
                                              <p:spTgt spid="27"/>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14:presetBounceEnd="60000">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14:bounceEnd="60000">
                                          <p:cBhvr additive="base">
                                            <p:cTn id="111" dur="1000" fill="hold"/>
                                            <p:tgtEl>
                                              <p:spTgt spid="30"/>
                                            </p:tgtEl>
                                            <p:attrNameLst>
                                              <p:attrName>ppt_x</p:attrName>
                                            </p:attrNameLst>
                                          </p:cBhvr>
                                          <p:tavLst>
                                            <p:tav tm="0">
                                              <p:val>
                                                <p:strVal val="0-#ppt_w/2"/>
                                              </p:val>
                                            </p:tav>
                                            <p:tav tm="100000">
                                              <p:val>
                                                <p:strVal val="#ppt_x"/>
                                              </p:val>
                                            </p:tav>
                                          </p:tavLst>
                                        </p:anim>
                                        <p:anim calcmode="lin" valueType="num" p14:bounceEnd="60000">
                                          <p:cBhvr additive="base">
                                            <p:cTn id="1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33" grpId="0" animBg="1"/>
          <p:bldP spid="34" grpId="0" animBg="1"/>
          <p:bldP spid="36"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fltVal val="0.5"/>
                                              </p:val>
                                            </p:tav>
                                            <p:tav tm="100000">
                                              <p:val>
                                                <p:strVal val="#ppt_x"/>
                                              </p:val>
                                            </p:tav>
                                          </p:tavLst>
                                        </p:anim>
                                        <p:anim calcmode="lin" valueType="num">
                                          <p:cBhvr>
                                            <p:cTn id="53" dur="500" fill="hold"/>
                                            <p:tgtEl>
                                              <p:spTgt spid="14"/>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fltVal val="0.5"/>
                                              </p:val>
                                            </p:tav>
                                            <p:tav tm="100000">
                                              <p:val>
                                                <p:strVal val="#ppt_x"/>
                                              </p:val>
                                            </p:tav>
                                          </p:tavLst>
                                        </p:anim>
                                        <p:anim calcmode="lin" valueType="num">
                                          <p:cBhvr>
                                            <p:cTn id="67" dur="500" fill="hold"/>
                                            <p:tgtEl>
                                              <p:spTgt spid="16"/>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anim calcmode="lin" valueType="num">
                                          <p:cBhvr>
                                            <p:cTn id="73" dur="500" fill="hold"/>
                                            <p:tgtEl>
                                              <p:spTgt spid="33"/>
                                            </p:tgtEl>
                                            <p:attrNameLst>
                                              <p:attrName>ppt_x</p:attrName>
                                            </p:attrNameLst>
                                          </p:cBhvr>
                                          <p:tavLst>
                                            <p:tav tm="0">
                                              <p:val>
                                                <p:fltVal val="0.5"/>
                                              </p:val>
                                            </p:tav>
                                            <p:tav tm="100000">
                                              <p:val>
                                                <p:strVal val="#ppt_x"/>
                                              </p:val>
                                            </p:tav>
                                          </p:tavLst>
                                        </p:anim>
                                        <p:anim calcmode="lin" valueType="num">
                                          <p:cBhvr>
                                            <p:cTn id="74" dur="500" fill="hold"/>
                                            <p:tgtEl>
                                              <p:spTgt spid="33"/>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Effect transition="in" filter="fade">
                                          <p:cBhvr>
                                            <p:cTn id="79" dur="500"/>
                                            <p:tgtEl>
                                              <p:spTgt spid="34"/>
                                            </p:tgtEl>
                                          </p:cBhvr>
                                        </p:animEffect>
                                        <p:anim calcmode="lin" valueType="num">
                                          <p:cBhvr>
                                            <p:cTn id="80" dur="500" fill="hold"/>
                                            <p:tgtEl>
                                              <p:spTgt spid="34"/>
                                            </p:tgtEl>
                                            <p:attrNameLst>
                                              <p:attrName>ppt_x</p:attrName>
                                            </p:attrNameLst>
                                          </p:cBhvr>
                                          <p:tavLst>
                                            <p:tav tm="0">
                                              <p:val>
                                                <p:fltVal val="0.5"/>
                                              </p:val>
                                            </p:tav>
                                            <p:tav tm="100000">
                                              <p:val>
                                                <p:strVal val="#ppt_x"/>
                                              </p:val>
                                            </p:tav>
                                          </p:tavLst>
                                        </p:anim>
                                        <p:anim calcmode="lin" valueType="num">
                                          <p:cBhvr>
                                            <p:cTn id="81" dur="500" fill="hold"/>
                                            <p:tgtEl>
                                              <p:spTgt spid="34"/>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500" fill="hold"/>
                                            <p:tgtEl>
                                              <p:spTgt spid="36"/>
                                            </p:tgtEl>
                                            <p:attrNameLst>
                                              <p:attrName>ppt_w</p:attrName>
                                            </p:attrNameLst>
                                          </p:cBhvr>
                                          <p:tavLst>
                                            <p:tav tm="0">
                                              <p:val>
                                                <p:fltVal val="0"/>
                                              </p:val>
                                            </p:tav>
                                            <p:tav tm="100000">
                                              <p:val>
                                                <p:strVal val="#ppt_w"/>
                                              </p:val>
                                            </p:tav>
                                          </p:tavLst>
                                        </p:anim>
                                        <p:anim calcmode="lin" valueType="num">
                                          <p:cBhvr>
                                            <p:cTn id="85" dur="500" fill="hold"/>
                                            <p:tgtEl>
                                              <p:spTgt spid="36"/>
                                            </p:tgtEl>
                                            <p:attrNameLst>
                                              <p:attrName>ppt_h</p:attrName>
                                            </p:attrNameLst>
                                          </p:cBhvr>
                                          <p:tavLst>
                                            <p:tav tm="0">
                                              <p:val>
                                                <p:fltVal val="0"/>
                                              </p:val>
                                            </p:tav>
                                            <p:tav tm="100000">
                                              <p:val>
                                                <p:strVal val="#ppt_h"/>
                                              </p:val>
                                            </p:tav>
                                          </p:tavLst>
                                        </p:anim>
                                        <p:animEffect transition="in" filter="fade">
                                          <p:cBhvr>
                                            <p:cTn id="86" dur="500"/>
                                            <p:tgtEl>
                                              <p:spTgt spid="36"/>
                                            </p:tgtEl>
                                          </p:cBhvr>
                                        </p:animEffect>
                                        <p:anim calcmode="lin" valueType="num">
                                          <p:cBhvr>
                                            <p:cTn id="87" dur="500" fill="hold"/>
                                            <p:tgtEl>
                                              <p:spTgt spid="36"/>
                                            </p:tgtEl>
                                            <p:attrNameLst>
                                              <p:attrName>ppt_x</p:attrName>
                                            </p:attrNameLst>
                                          </p:cBhvr>
                                          <p:tavLst>
                                            <p:tav tm="0">
                                              <p:val>
                                                <p:fltVal val="0.5"/>
                                              </p:val>
                                            </p:tav>
                                            <p:tav tm="100000">
                                              <p:val>
                                                <p:strVal val="#ppt_x"/>
                                              </p:val>
                                            </p:tav>
                                          </p:tavLst>
                                        </p:anim>
                                        <p:anim calcmode="lin" valueType="num">
                                          <p:cBhvr>
                                            <p:cTn id="88" dur="500" fill="hold"/>
                                            <p:tgtEl>
                                              <p:spTgt spid="3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p:cTn id="91" dur="500" fill="hold"/>
                                            <p:tgtEl>
                                              <p:spTgt spid="35"/>
                                            </p:tgtEl>
                                            <p:attrNameLst>
                                              <p:attrName>ppt_w</p:attrName>
                                            </p:attrNameLst>
                                          </p:cBhvr>
                                          <p:tavLst>
                                            <p:tav tm="0">
                                              <p:val>
                                                <p:fltVal val="0"/>
                                              </p:val>
                                            </p:tav>
                                            <p:tav tm="100000">
                                              <p:val>
                                                <p:strVal val="#ppt_w"/>
                                              </p:val>
                                            </p:tav>
                                          </p:tavLst>
                                        </p:anim>
                                        <p:anim calcmode="lin" valueType="num">
                                          <p:cBhvr>
                                            <p:cTn id="92" dur="500" fill="hold"/>
                                            <p:tgtEl>
                                              <p:spTgt spid="35"/>
                                            </p:tgtEl>
                                            <p:attrNameLst>
                                              <p:attrName>ppt_h</p:attrName>
                                            </p:attrNameLst>
                                          </p:cBhvr>
                                          <p:tavLst>
                                            <p:tav tm="0">
                                              <p:val>
                                                <p:fltVal val="0"/>
                                              </p:val>
                                            </p:tav>
                                            <p:tav tm="100000">
                                              <p:val>
                                                <p:strVal val="#ppt_h"/>
                                              </p:val>
                                            </p:tav>
                                          </p:tavLst>
                                        </p:anim>
                                        <p:animEffect transition="in" filter="fade">
                                          <p:cBhvr>
                                            <p:cTn id="93" dur="500"/>
                                            <p:tgtEl>
                                              <p:spTgt spid="35"/>
                                            </p:tgtEl>
                                          </p:cBhvr>
                                        </p:animEffect>
                                        <p:anim calcmode="lin" valueType="num">
                                          <p:cBhvr>
                                            <p:cTn id="94" dur="500" fill="hold"/>
                                            <p:tgtEl>
                                              <p:spTgt spid="35"/>
                                            </p:tgtEl>
                                            <p:attrNameLst>
                                              <p:attrName>ppt_x</p:attrName>
                                            </p:attrNameLst>
                                          </p:cBhvr>
                                          <p:tavLst>
                                            <p:tav tm="0">
                                              <p:val>
                                                <p:fltVal val="0.5"/>
                                              </p:val>
                                            </p:tav>
                                            <p:tav tm="100000">
                                              <p:val>
                                                <p:strVal val="#ppt_x"/>
                                              </p:val>
                                            </p:tav>
                                          </p:tavLst>
                                        </p:anim>
                                        <p:anim calcmode="lin" valueType="num">
                                          <p:cBhvr>
                                            <p:cTn id="95" dur="500" fill="hold"/>
                                            <p:tgtEl>
                                              <p:spTgt spid="35"/>
                                            </p:tgtEl>
                                            <p:attrNameLst>
                                              <p:attrName>ppt_y</p:attrName>
                                            </p:attrNameLst>
                                          </p:cBhvr>
                                          <p:tavLst>
                                            <p:tav tm="0">
                                              <p:val>
                                                <p:fltVal val="0.5"/>
                                              </p:val>
                                            </p:tav>
                                            <p:tav tm="100000">
                                              <p:val>
                                                <p:strVal val="#ppt_y"/>
                                              </p:val>
                                            </p:tav>
                                          </p:tavLst>
                                        </p:anim>
                                      </p:childTnLst>
                                    </p:cTn>
                                  </p:par>
                                </p:childTnLst>
                              </p:cTn>
                            </p:par>
                            <p:par>
                              <p:cTn id="96" fill="hold">
                                <p:stCondLst>
                                  <p:cond delay="500"/>
                                </p:stCondLst>
                                <p:childTnLst>
                                  <p:par>
                                    <p:cTn id="97" presetID="2" presetClass="entr" presetSubtype="2" fill="hold" nodeType="after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1000" fill="hold"/>
                                            <p:tgtEl>
                                              <p:spTgt spid="21"/>
                                            </p:tgtEl>
                                            <p:attrNameLst>
                                              <p:attrName>ppt_x</p:attrName>
                                            </p:attrNameLst>
                                          </p:cBhvr>
                                          <p:tavLst>
                                            <p:tav tm="0">
                                              <p:val>
                                                <p:strVal val="1+#ppt_w/2"/>
                                              </p:val>
                                            </p:tav>
                                            <p:tav tm="100000">
                                              <p:val>
                                                <p:strVal val="#ppt_x"/>
                                              </p:val>
                                            </p:tav>
                                          </p:tavLst>
                                        </p:anim>
                                        <p:anim calcmode="lin" valueType="num">
                                          <p:cBhvr additive="base">
                                            <p:cTn id="100" dur="1000" fill="hold"/>
                                            <p:tgtEl>
                                              <p:spTgt spid="21"/>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1000" fill="hold"/>
                                            <p:tgtEl>
                                              <p:spTgt spid="24"/>
                                            </p:tgtEl>
                                            <p:attrNameLst>
                                              <p:attrName>ppt_x</p:attrName>
                                            </p:attrNameLst>
                                          </p:cBhvr>
                                          <p:tavLst>
                                            <p:tav tm="0">
                                              <p:val>
                                                <p:strVal val="1+#ppt_w/2"/>
                                              </p:val>
                                            </p:tav>
                                            <p:tav tm="100000">
                                              <p:val>
                                                <p:strVal val="#ppt_x"/>
                                              </p:val>
                                            </p:tav>
                                          </p:tavLst>
                                        </p:anim>
                                        <p:anim calcmode="lin" valueType="num">
                                          <p:cBhvr additive="base">
                                            <p:cTn id="104" dur="1000" fill="hold"/>
                                            <p:tgtEl>
                                              <p:spTgt spid="24"/>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1000" fill="hold"/>
                                            <p:tgtEl>
                                              <p:spTgt spid="27"/>
                                            </p:tgtEl>
                                            <p:attrNameLst>
                                              <p:attrName>ppt_x</p:attrName>
                                            </p:attrNameLst>
                                          </p:cBhvr>
                                          <p:tavLst>
                                            <p:tav tm="0">
                                              <p:val>
                                                <p:strVal val="0-#ppt_w/2"/>
                                              </p:val>
                                            </p:tav>
                                            <p:tav tm="100000">
                                              <p:val>
                                                <p:strVal val="#ppt_x"/>
                                              </p:val>
                                            </p:tav>
                                          </p:tavLst>
                                        </p:anim>
                                        <p:anim calcmode="lin" valueType="num">
                                          <p:cBhvr additive="base">
                                            <p:cTn id="108" dur="1000" fill="hold"/>
                                            <p:tgtEl>
                                              <p:spTgt spid="27"/>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cBhvr additive="base">
                                            <p:cTn id="111" dur="1000" fill="hold"/>
                                            <p:tgtEl>
                                              <p:spTgt spid="30"/>
                                            </p:tgtEl>
                                            <p:attrNameLst>
                                              <p:attrName>ppt_x</p:attrName>
                                            </p:attrNameLst>
                                          </p:cBhvr>
                                          <p:tavLst>
                                            <p:tav tm="0">
                                              <p:val>
                                                <p:strVal val="0-#ppt_w/2"/>
                                              </p:val>
                                            </p:tav>
                                            <p:tav tm="100000">
                                              <p:val>
                                                <p:strVal val="#ppt_x"/>
                                              </p:val>
                                            </p:tav>
                                          </p:tavLst>
                                        </p:anim>
                                        <p:anim calcmode="lin" valueType="num">
                                          <p:cBhvr additive="base">
                                            <p:cTn id="11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33" grpId="0" animBg="1"/>
          <p:bldP spid="34" grpId="0" animBg="1"/>
          <p:bldP spid="36" grpId="0" animBg="1"/>
          <p:bldP spid="35"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01</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grpSp>
      <p:sp>
        <p:nvSpPr>
          <p:cNvPr id="8" name="圆: 空心 7"/>
          <p:cNvSpPr/>
          <p:nvPr/>
        </p:nvSpPr>
        <p:spPr>
          <a:xfrm>
            <a:off x="1888310" y="3218581"/>
            <a:ext cx="1522309" cy="1522309"/>
          </a:xfrm>
          <a:prstGeom prst="donut">
            <a:avLst>
              <a:gd name="adj" fmla="val 20000"/>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10" name="椭圆 9"/>
          <p:cNvSpPr/>
          <p:nvPr/>
        </p:nvSpPr>
        <p:spPr>
          <a:xfrm>
            <a:off x="3525285" y="35846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13" name="椭圆 12"/>
          <p:cNvSpPr/>
          <p:nvPr/>
        </p:nvSpPr>
        <p:spPr>
          <a:xfrm>
            <a:off x="4430004" y="35846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16" name="圆: 空心 15"/>
          <p:cNvSpPr/>
          <p:nvPr/>
        </p:nvSpPr>
        <p:spPr>
          <a:xfrm>
            <a:off x="5334844" y="3218581"/>
            <a:ext cx="1522309" cy="1522309"/>
          </a:xfrm>
          <a:prstGeom prst="donut">
            <a:avLst>
              <a:gd name="adj" fmla="val 20000"/>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18" name="椭圆 17"/>
          <p:cNvSpPr/>
          <p:nvPr/>
        </p:nvSpPr>
        <p:spPr>
          <a:xfrm>
            <a:off x="6971819" y="35846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1" name="椭圆 20"/>
          <p:cNvSpPr/>
          <p:nvPr/>
        </p:nvSpPr>
        <p:spPr>
          <a:xfrm>
            <a:off x="7876538" y="35846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4" name="圆: 空心 23"/>
          <p:cNvSpPr/>
          <p:nvPr/>
        </p:nvSpPr>
        <p:spPr>
          <a:xfrm>
            <a:off x="8781379" y="3218581"/>
            <a:ext cx="1522309" cy="1522309"/>
          </a:xfrm>
          <a:prstGeom prst="donut">
            <a:avLst>
              <a:gd name="adj" fmla="val 20000"/>
            </a:avLst>
          </a:prstGeom>
          <a:solidFill>
            <a:srgbClr val="A70C1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grpSp>
        <p:nvGrpSpPr>
          <p:cNvPr id="27" name="组合 26"/>
          <p:cNvGrpSpPr/>
          <p:nvPr/>
        </p:nvGrpSpPr>
        <p:grpSpPr>
          <a:xfrm>
            <a:off x="1322014" y="4842109"/>
            <a:ext cx="2654900" cy="1109754"/>
            <a:chOff x="6485209" y="1678126"/>
            <a:chExt cx="2654900" cy="1109754"/>
          </a:xfrm>
        </p:grpSpPr>
        <p:sp>
          <p:nvSpPr>
            <p:cNvPr id="28" name="矩形 27"/>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0" name="组合 29"/>
          <p:cNvGrpSpPr/>
          <p:nvPr/>
        </p:nvGrpSpPr>
        <p:grpSpPr>
          <a:xfrm>
            <a:off x="8215083" y="4842109"/>
            <a:ext cx="2654900" cy="1109754"/>
            <a:chOff x="6485209" y="1678126"/>
            <a:chExt cx="2654900" cy="1109754"/>
          </a:xfrm>
        </p:grpSpPr>
        <p:sp>
          <p:nvSpPr>
            <p:cNvPr id="31" name="矩形 30"/>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2" name="矩形 3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33" name="组合 32"/>
          <p:cNvGrpSpPr/>
          <p:nvPr/>
        </p:nvGrpSpPr>
        <p:grpSpPr>
          <a:xfrm>
            <a:off x="4768548" y="1951324"/>
            <a:ext cx="2654900" cy="1109754"/>
            <a:chOff x="6485209" y="1678126"/>
            <a:chExt cx="2654900" cy="1109754"/>
          </a:xfrm>
        </p:grpSpPr>
        <p:sp>
          <p:nvSpPr>
            <p:cNvPr id="34" name="矩形 33"/>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5" name="矩形 34"/>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36" name="Picture 35" descr="118-苏州大学-logo.png"/>
          <p:cNvPicPr>
            <a:picLocks noChangeAspect="1"/>
          </p:cNvPicPr>
          <p:nvPr/>
        </p:nvPicPr>
        <p:blipFill>
          <a:blip r:embed="rId4"/>
          <a:stretch>
            <a:fillRect/>
          </a:stretch>
        </p:blipFill>
        <p:spPr>
          <a:xfrm>
            <a:off x="5791196" y="6169560"/>
            <a:ext cx="609604" cy="609604"/>
          </a:xfrm>
          <a:prstGeom prst="rect">
            <a:avLst/>
          </a:prstGeom>
        </p:spPr>
      </p:pic>
    </p:spTree>
    <p:extLst>
      <p:ext uri="{BB962C8B-B14F-4D97-AF65-F5344CB8AC3E}">
        <p14:creationId xmlns:p14="http://schemas.microsoft.com/office/powerpoint/2010/main" val="2482220385"/>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6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60000">
                                          <p:cBhvr additive="base">
                                            <p:cTn id="11" dur="10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14:bounceEnd="60000">
                                          <p:cBhvr additive="base">
                                            <p:cTn id="15" dur="1000" fill="hold"/>
                                            <p:tgtEl>
                                              <p:spTgt spid="33"/>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1+#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01</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cxnSp>
        <p:nvCxnSpPr>
          <p:cNvPr id="12" name="直接连接符 11"/>
          <p:cNvCxnSpPr>
            <a:cxnSpLocks/>
            <a:endCxn id="8" idx="1"/>
          </p:cNvCxnSpPr>
          <p:nvPr/>
        </p:nvCxnSpPr>
        <p:spPr>
          <a:xfrm flipV="1">
            <a:off x="3185885" y="3055258"/>
            <a:ext cx="1328523" cy="7910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4718408" y="3104699"/>
            <a:ext cx="2033670" cy="13149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V="1">
            <a:off x="7040369" y="2766587"/>
            <a:ext cx="1424181" cy="16530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692399" y="3846286"/>
            <a:ext cx="493486" cy="493486"/>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4514408" y="2931886"/>
            <a:ext cx="246744" cy="246744"/>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6699502" y="4339772"/>
            <a:ext cx="406400" cy="406400"/>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8325101" y="2337959"/>
            <a:ext cx="593927" cy="59392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8464550" y="3027526"/>
            <a:ext cx="2454998" cy="1312246"/>
            <a:chOff x="6585160" y="1678126"/>
            <a:chExt cx="2454998" cy="1312246"/>
          </a:xfrm>
        </p:grpSpPr>
        <p:sp>
          <p:nvSpPr>
            <p:cNvPr id="20" name="矩形 19"/>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1" name="矩形 2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2" name="组合 21"/>
          <p:cNvGrpSpPr/>
          <p:nvPr/>
        </p:nvGrpSpPr>
        <p:grpSpPr>
          <a:xfrm>
            <a:off x="1207408" y="4622800"/>
            <a:ext cx="2454998" cy="1312246"/>
            <a:chOff x="6585160" y="1678126"/>
            <a:chExt cx="2454998" cy="1312246"/>
          </a:xfrm>
        </p:grpSpPr>
        <p:sp>
          <p:nvSpPr>
            <p:cNvPr id="23" name="矩形 22"/>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4" name="矩形 2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5" name="组合 24"/>
          <p:cNvGrpSpPr/>
          <p:nvPr/>
        </p:nvGrpSpPr>
        <p:grpSpPr>
          <a:xfrm>
            <a:off x="1711642" y="1866384"/>
            <a:ext cx="2454998" cy="1312246"/>
            <a:chOff x="6585160" y="1678126"/>
            <a:chExt cx="2454998" cy="1312246"/>
          </a:xfrm>
        </p:grpSpPr>
        <p:sp>
          <p:nvSpPr>
            <p:cNvPr id="26" name="矩形 25"/>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7" name="矩形 2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8" name="组合 27"/>
          <p:cNvGrpSpPr/>
          <p:nvPr/>
        </p:nvGrpSpPr>
        <p:grpSpPr>
          <a:xfrm>
            <a:off x="6237431" y="4975424"/>
            <a:ext cx="4175340" cy="888155"/>
            <a:chOff x="6585160" y="1678126"/>
            <a:chExt cx="4175340" cy="888155"/>
          </a:xfrm>
        </p:grpSpPr>
        <p:sp>
          <p:nvSpPr>
            <p:cNvPr id="29" name="矩形 28"/>
            <p:cNvSpPr/>
            <p:nvPr/>
          </p:nvSpPr>
          <p:spPr>
            <a:xfrm>
              <a:off x="6585160" y="2030750"/>
              <a:ext cx="4175340"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30" name="矩形 29"/>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32" name="Picture 31" descr="118-苏州大学-logo.png"/>
          <p:cNvPicPr>
            <a:picLocks noChangeAspect="1"/>
          </p:cNvPicPr>
          <p:nvPr/>
        </p:nvPicPr>
        <p:blipFill>
          <a:blip r:embed="rId4"/>
          <a:stretch>
            <a:fillRect/>
          </a:stretch>
        </p:blipFill>
        <p:spPr>
          <a:xfrm>
            <a:off x="5791196" y="6169560"/>
            <a:ext cx="609604" cy="609604"/>
          </a:xfrm>
          <a:prstGeom prst="rect">
            <a:avLst/>
          </a:prstGeom>
        </p:spPr>
      </p:pic>
    </p:spTree>
    <p:extLst>
      <p:ext uri="{BB962C8B-B14F-4D97-AF65-F5344CB8AC3E}">
        <p14:creationId xmlns:p14="http://schemas.microsoft.com/office/powerpoint/2010/main" val="475763060"/>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10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10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14:bounceEnd="60000">
                                          <p:cBhvr additive="base">
                                            <p:cTn id="15" dur="10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60000">
                                          <p:cBhvr additive="base">
                                            <p:cTn id="19"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1+#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1+#ppt_w/2"/>
                                              </p:val>
                                            </p:tav>
                                            <p:tav tm="100000">
                                              <p:val>
                                                <p:strVal val="#ppt_x"/>
                                              </p:val>
                                            </p:tav>
                                          </p:tavLst>
                                        </p:anim>
                                        <p:anim calcmode="lin" valueType="num">
                                          <p:cBhvr additive="base">
                                            <p:cTn id="20"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01</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2" name="矩形 1"/>
          <p:cNvSpPr/>
          <p:nvPr/>
        </p:nvSpPr>
        <p:spPr>
          <a:xfrm>
            <a:off x="1233714" y="2125434"/>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979760" y="2125434"/>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8725807" y="2125434"/>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1233714" y="3968749"/>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4979760" y="3968749"/>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8725807" y="3968749"/>
            <a:ext cx="2232480" cy="385537"/>
          </a:xfrm>
          <a:prstGeom prst="rect">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22455" y="2107596"/>
            <a:ext cx="2454998" cy="1505569"/>
            <a:chOff x="6585160" y="1274751"/>
            <a:chExt cx="2454998" cy="1505569"/>
          </a:xfrm>
        </p:grpSpPr>
        <p:sp>
          <p:nvSpPr>
            <p:cNvPr id="13" name="矩形 12"/>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4" name="矩形 13"/>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5" name="组合 14"/>
          <p:cNvGrpSpPr/>
          <p:nvPr/>
        </p:nvGrpSpPr>
        <p:grpSpPr>
          <a:xfrm>
            <a:off x="4868500" y="2107596"/>
            <a:ext cx="2454998" cy="1505569"/>
            <a:chOff x="6585160" y="1274751"/>
            <a:chExt cx="2454998" cy="1505569"/>
          </a:xfrm>
        </p:grpSpPr>
        <p:sp>
          <p:nvSpPr>
            <p:cNvPr id="16" name="矩形 15"/>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7" name="矩形 16"/>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18" name="组合 17"/>
          <p:cNvGrpSpPr/>
          <p:nvPr/>
        </p:nvGrpSpPr>
        <p:grpSpPr>
          <a:xfrm>
            <a:off x="8614548" y="2107596"/>
            <a:ext cx="2454998" cy="1505569"/>
            <a:chOff x="6585160" y="1274751"/>
            <a:chExt cx="2454998" cy="1505569"/>
          </a:xfrm>
        </p:grpSpPr>
        <p:sp>
          <p:nvSpPr>
            <p:cNvPr id="19" name="矩形 18"/>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0" name="矩形 19"/>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1" name="组合 20"/>
          <p:cNvGrpSpPr/>
          <p:nvPr/>
        </p:nvGrpSpPr>
        <p:grpSpPr>
          <a:xfrm>
            <a:off x="1122455" y="3954235"/>
            <a:ext cx="2454998" cy="1505569"/>
            <a:chOff x="6585160" y="1274751"/>
            <a:chExt cx="2454998" cy="1505569"/>
          </a:xfrm>
        </p:grpSpPr>
        <p:sp>
          <p:nvSpPr>
            <p:cNvPr id="22" name="矩形 21"/>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3" name="矩形 22"/>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4" name="组合 23"/>
          <p:cNvGrpSpPr/>
          <p:nvPr/>
        </p:nvGrpSpPr>
        <p:grpSpPr>
          <a:xfrm>
            <a:off x="4868500" y="3954235"/>
            <a:ext cx="2454998" cy="1505569"/>
            <a:chOff x="6585160" y="1274751"/>
            <a:chExt cx="2454998" cy="1505569"/>
          </a:xfrm>
        </p:grpSpPr>
        <p:sp>
          <p:nvSpPr>
            <p:cNvPr id="25" name="矩形 24"/>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6" name="矩形 25"/>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grpSp>
        <p:nvGrpSpPr>
          <p:cNvPr id="27" name="组合 26"/>
          <p:cNvGrpSpPr/>
          <p:nvPr/>
        </p:nvGrpSpPr>
        <p:grpSpPr>
          <a:xfrm>
            <a:off x="8614548" y="3954235"/>
            <a:ext cx="2454998" cy="1505569"/>
            <a:chOff x="6585160" y="1274751"/>
            <a:chExt cx="2454998" cy="1505569"/>
          </a:xfrm>
        </p:grpSpPr>
        <p:sp>
          <p:nvSpPr>
            <p:cNvPr id="28" name="矩形 27"/>
            <p:cNvSpPr/>
            <p:nvPr/>
          </p:nvSpPr>
          <p:spPr>
            <a:xfrm>
              <a:off x="6585160" y="182069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9" name="矩形 28"/>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标题文字添加</a:t>
              </a:r>
            </a:p>
          </p:txBody>
        </p:sp>
      </p:grpSp>
      <p:pic>
        <p:nvPicPr>
          <p:cNvPr id="60" name="Picture 59" descr="118-苏州大学-logo.png"/>
          <p:cNvPicPr>
            <a:picLocks noChangeAspect="1"/>
          </p:cNvPicPr>
          <p:nvPr/>
        </p:nvPicPr>
        <p:blipFill>
          <a:blip r:embed="rId4"/>
          <a:stretch>
            <a:fillRect/>
          </a:stretch>
        </p:blipFill>
        <p:spPr>
          <a:xfrm>
            <a:off x="5791196" y="6042019"/>
            <a:ext cx="609604" cy="609604"/>
          </a:xfrm>
          <a:prstGeom prst="rect">
            <a:avLst/>
          </a:prstGeom>
        </p:spPr>
      </p:pic>
    </p:spTree>
    <p:extLst>
      <p:ext uri="{BB962C8B-B14F-4D97-AF65-F5344CB8AC3E}">
        <p14:creationId xmlns:p14="http://schemas.microsoft.com/office/powerpoint/2010/main" val="2776522310"/>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2" fill="hold" nodeType="afterEffect" p14:presetBounceEnd="60000">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14:bounceEnd="60000">
                                          <p:cBhvr additive="base">
                                            <p:cTn id="38" dur="1000" fill="hold"/>
                                            <p:tgtEl>
                                              <p:spTgt spid="12"/>
                                            </p:tgtEl>
                                            <p:attrNameLst>
                                              <p:attrName>ppt_x</p:attrName>
                                            </p:attrNameLst>
                                          </p:cBhvr>
                                          <p:tavLst>
                                            <p:tav tm="0">
                                              <p:val>
                                                <p:strVal val="1+#ppt_w/2"/>
                                              </p:val>
                                            </p:tav>
                                            <p:tav tm="100000">
                                              <p:val>
                                                <p:strVal val="#ppt_x"/>
                                              </p:val>
                                            </p:tav>
                                          </p:tavLst>
                                        </p:anim>
                                        <p:anim calcmode="lin" valueType="num" p14:bounceEnd="60000">
                                          <p:cBhvr additive="base">
                                            <p:cTn id="39" dur="10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14:presetBounceEnd="60000">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14:bounceEnd="60000">
                                          <p:cBhvr additive="base">
                                            <p:cTn id="42" dur="10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3" dur="10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14:presetBounceEnd="60000">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14:bounceEnd="60000">
                                          <p:cBhvr additive="base">
                                            <p:cTn id="46" dur="10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47" dur="10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14:presetBounceEnd="60000">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14:bounceEnd="60000">
                                          <p:cBhvr additive="base">
                                            <p:cTn id="50"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51" dur="1000" fill="hold"/>
                                            <p:tgtEl>
                                              <p:spTgt spid="2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14:presetBounceEnd="60000">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14:bounceEnd="60000">
                                          <p:cBhvr additive="base">
                                            <p:cTn id="54" dur="10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5" dur="10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14:presetBounceEnd="60000">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14:bounceEnd="60000">
                                          <p:cBhvr additive="base">
                                            <p:cTn id="58" dur="1000" fill="hold"/>
                                            <p:tgtEl>
                                              <p:spTgt spid="27"/>
                                            </p:tgtEl>
                                            <p:attrNameLst>
                                              <p:attrName>ppt_x</p:attrName>
                                            </p:attrNameLst>
                                          </p:cBhvr>
                                          <p:tavLst>
                                            <p:tav tm="0">
                                              <p:val>
                                                <p:strVal val="1+#ppt_w/2"/>
                                              </p:val>
                                            </p:tav>
                                            <p:tav tm="100000">
                                              <p:val>
                                                <p:strVal val="#ppt_x"/>
                                              </p:val>
                                            </p:tav>
                                          </p:tavLst>
                                        </p:anim>
                                        <p:anim calcmode="lin" valueType="num" p14:bounceEnd="60000">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1000" fill="hold"/>
                                            <p:tgtEl>
                                              <p:spTgt spid="12"/>
                                            </p:tgtEl>
                                            <p:attrNameLst>
                                              <p:attrName>ppt_x</p:attrName>
                                            </p:attrNameLst>
                                          </p:cBhvr>
                                          <p:tavLst>
                                            <p:tav tm="0">
                                              <p:val>
                                                <p:strVal val="1+#ppt_w/2"/>
                                              </p:val>
                                            </p:tav>
                                            <p:tav tm="100000">
                                              <p:val>
                                                <p:strVal val="#ppt_x"/>
                                              </p:val>
                                            </p:tav>
                                          </p:tavLst>
                                        </p:anim>
                                        <p:anim calcmode="lin" valueType="num">
                                          <p:cBhvr additive="base">
                                            <p:cTn id="39" dur="10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fill="hold"/>
                                            <p:tgtEl>
                                              <p:spTgt spid="15"/>
                                            </p:tgtEl>
                                            <p:attrNameLst>
                                              <p:attrName>ppt_x</p:attrName>
                                            </p:attrNameLst>
                                          </p:cBhvr>
                                          <p:tavLst>
                                            <p:tav tm="0">
                                              <p:val>
                                                <p:strVal val="1+#ppt_w/2"/>
                                              </p:val>
                                            </p:tav>
                                            <p:tav tm="100000">
                                              <p:val>
                                                <p:strVal val="#ppt_x"/>
                                              </p:val>
                                            </p:tav>
                                          </p:tavLst>
                                        </p:anim>
                                        <p:anim calcmode="lin" valueType="num">
                                          <p:cBhvr additive="base">
                                            <p:cTn id="43" dur="10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fill="hold"/>
                                            <p:tgtEl>
                                              <p:spTgt spid="18"/>
                                            </p:tgtEl>
                                            <p:attrNameLst>
                                              <p:attrName>ppt_x</p:attrName>
                                            </p:attrNameLst>
                                          </p:cBhvr>
                                          <p:tavLst>
                                            <p:tav tm="0">
                                              <p:val>
                                                <p:strVal val="1+#ppt_w/2"/>
                                              </p:val>
                                            </p:tav>
                                            <p:tav tm="100000">
                                              <p:val>
                                                <p:strVal val="#ppt_x"/>
                                              </p:val>
                                            </p:tav>
                                          </p:tavLst>
                                        </p:anim>
                                        <p:anim calcmode="lin" valueType="num">
                                          <p:cBhvr additive="base">
                                            <p:cTn id="47" dur="10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1000" fill="hold"/>
                                            <p:tgtEl>
                                              <p:spTgt spid="21"/>
                                            </p:tgtEl>
                                            <p:attrNameLst>
                                              <p:attrName>ppt_x</p:attrName>
                                            </p:attrNameLst>
                                          </p:cBhvr>
                                          <p:tavLst>
                                            <p:tav tm="0">
                                              <p:val>
                                                <p:strVal val="1+#ppt_w/2"/>
                                              </p:val>
                                            </p:tav>
                                            <p:tav tm="100000">
                                              <p:val>
                                                <p:strVal val="#ppt_x"/>
                                              </p:val>
                                            </p:tav>
                                          </p:tavLst>
                                        </p:anim>
                                        <p:anim calcmode="lin" valueType="num">
                                          <p:cBhvr additive="base">
                                            <p:cTn id="51" dur="1000" fill="hold"/>
                                            <p:tgtEl>
                                              <p:spTgt spid="2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1000" fill="hold"/>
                                            <p:tgtEl>
                                              <p:spTgt spid="24"/>
                                            </p:tgtEl>
                                            <p:attrNameLst>
                                              <p:attrName>ppt_x</p:attrName>
                                            </p:attrNameLst>
                                          </p:cBhvr>
                                          <p:tavLst>
                                            <p:tav tm="0">
                                              <p:val>
                                                <p:strVal val="1+#ppt_w/2"/>
                                              </p:val>
                                            </p:tav>
                                            <p:tav tm="100000">
                                              <p:val>
                                                <p:strVal val="#ppt_x"/>
                                              </p:val>
                                            </p:tav>
                                          </p:tavLst>
                                        </p:anim>
                                        <p:anim calcmode="lin" valueType="num">
                                          <p:cBhvr additive="base">
                                            <p:cTn id="55" dur="10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1000" fill="hold"/>
                                            <p:tgtEl>
                                              <p:spTgt spid="27"/>
                                            </p:tgtEl>
                                            <p:attrNameLst>
                                              <p:attrName>ppt_x</p:attrName>
                                            </p:attrNameLst>
                                          </p:cBhvr>
                                          <p:tavLst>
                                            <p:tav tm="0">
                                              <p:val>
                                                <p:strVal val="1+#ppt_w/2"/>
                                              </p:val>
                                            </p:tav>
                                            <p:tav tm="100000">
                                              <p:val>
                                                <p:strVal val="#ppt_x"/>
                                              </p:val>
                                            </p:tav>
                                          </p:tavLst>
                                        </p:anim>
                                        <p:anim calcmode="lin" valueType="num">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8795" y="457200"/>
            <a:ext cx="3414409" cy="622570"/>
          </a:xfrm>
          <a:prstGeom prst="rect">
            <a:avLst/>
          </a:prstGeom>
          <a:noFill/>
          <a:ln w="76200">
            <a:solidFill>
              <a:srgbClr val="A70C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60439"/>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01</a:t>
            </a:r>
            <a:endParaRPr kumimoji="0" lang="zh-CN" altLang="en-US" sz="3600" b="0" i="0" u="none" strike="noStrike" kern="1200" cap="none" spc="0" normalizeH="0" baseline="0" noProof="0" dirty="0">
              <a:ln>
                <a:noFill/>
              </a:ln>
              <a:solidFill>
                <a:srgbClr val="0055AB"/>
              </a:solidFill>
              <a:effectLst/>
              <a:uLnTx/>
              <a:uFillTx/>
              <a:latin typeface="Arial" panose="020B0604020202020204" pitchFamily="34" charset="0"/>
              <a:ea typeface="微软雅黑"/>
              <a:cs typeface="+mn-cs"/>
            </a:endParaRPr>
          </a:p>
        </p:txBody>
      </p:sp>
      <p:sp>
        <p:nvSpPr>
          <p:cNvPr id="4" name="文本框 3"/>
          <p:cNvSpPr txBox="1"/>
          <p:nvPr/>
        </p:nvSpPr>
        <p:spPr>
          <a:xfrm>
            <a:off x="4507151" y="755653"/>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70C1B"/>
                </a:solidFill>
                <a:effectLst/>
                <a:uLnTx/>
                <a:uFillTx/>
                <a:latin typeface="Arial" panose="020B0604020202020204" pitchFamily="34" charset="0"/>
                <a:ea typeface="微软雅黑"/>
                <a:cs typeface="+mn-cs"/>
              </a:rPr>
              <a:t>标题文字添加此处</a:t>
            </a:r>
          </a:p>
        </p:txBody>
      </p:sp>
      <p:sp>
        <p:nvSpPr>
          <p:cNvPr id="2" name="椭圆 1"/>
          <p:cNvSpPr/>
          <p:nvPr/>
        </p:nvSpPr>
        <p:spPr>
          <a:xfrm>
            <a:off x="1930400" y="2220687"/>
            <a:ext cx="1872341" cy="187234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5174343" y="2220687"/>
            <a:ext cx="1872341" cy="187234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418285" y="2220687"/>
            <a:ext cx="1872341" cy="1872341"/>
          </a:xfrm>
          <a:prstGeom prst="ellipse">
            <a:avLst/>
          </a:prstGeom>
          <a:solidFill>
            <a:srgbClr val="A70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加号 8"/>
          <p:cNvSpPr/>
          <p:nvPr/>
        </p:nvSpPr>
        <p:spPr>
          <a:xfrm>
            <a:off x="3999151" y="2648857"/>
            <a:ext cx="1016000" cy="1016000"/>
          </a:xfrm>
          <a:prstGeom prst="mathPlus">
            <a:avLst>
              <a:gd name="adj1" fmla="val 14949"/>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等号 9"/>
          <p:cNvSpPr/>
          <p:nvPr/>
        </p:nvSpPr>
        <p:spPr>
          <a:xfrm>
            <a:off x="7205876" y="2648857"/>
            <a:ext cx="1016000" cy="1016000"/>
          </a:xfrm>
          <a:prstGeom prst="mathEqual">
            <a:avLst>
              <a:gd name="adj1" fmla="val 16377"/>
              <a:gd name="adj2" fmla="val 11760"/>
            </a:avLst>
          </a:prstGeom>
          <a:solidFill>
            <a:srgbClr val="550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639071" y="4378718"/>
            <a:ext cx="2454998" cy="1312246"/>
            <a:chOff x="6585160" y="1678126"/>
            <a:chExt cx="2454998" cy="1312246"/>
          </a:xfrm>
        </p:grpSpPr>
        <p:sp>
          <p:nvSpPr>
            <p:cNvPr id="15" name="矩形 14"/>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17" name="组合 16"/>
          <p:cNvGrpSpPr/>
          <p:nvPr/>
        </p:nvGrpSpPr>
        <p:grpSpPr>
          <a:xfrm>
            <a:off x="4868501" y="4378718"/>
            <a:ext cx="2454998" cy="1312246"/>
            <a:chOff x="6585160" y="1678126"/>
            <a:chExt cx="2454998" cy="1312246"/>
          </a:xfrm>
        </p:grpSpPr>
        <p:sp>
          <p:nvSpPr>
            <p:cNvPr id="18" name="矩形 17"/>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grpSp>
        <p:nvGrpSpPr>
          <p:cNvPr id="20" name="组合 19"/>
          <p:cNvGrpSpPr/>
          <p:nvPr/>
        </p:nvGrpSpPr>
        <p:grpSpPr>
          <a:xfrm>
            <a:off x="8126956" y="4378718"/>
            <a:ext cx="2454998" cy="1312246"/>
            <a:chOff x="6585160" y="1678126"/>
            <a:chExt cx="2454998" cy="1312246"/>
          </a:xfrm>
        </p:grpSpPr>
        <p:sp>
          <p:nvSpPr>
            <p:cNvPr id="21" name="矩形 20"/>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用户可以在投影仪或者计算机上进行演示也可以将演示文稿打印出来制作成胶片以便应用到更广泛的领域中</a:t>
              </a:r>
            </a:p>
          </p:txBody>
        </p:sp>
        <p:sp>
          <p:nvSpPr>
            <p:cNvPr id="22" name="矩形 2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标题文字添加</a:t>
              </a:r>
            </a:p>
          </p:txBody>
        </p:sp>
      </p:grpSp>
      <p:pic>
        <p:nvPicPr>
          <p:cNvPr id="27" name="Picture 26" descr="118-苏州大学-logo.png"/>
          <p:cNvPicPr>
            <a:picLocks noChangeAspect="1"/>
          </p:cNvPicPr>
          <p:nvPr/>
        </p:nvPicPr>
        <p:blipFill>
          <a:blip r:embed="rId4"/>
          <a:stretch>
            <a:fillRect/>
          </a:stretch>
        </p:blipFill>
        <p:spPr>
          <a:xfrm>
            <a:off x="5791196" y="6043588"/>
            <a:ext cx="609604" cy="609604"/>
          </a:xfrm>
          <a:prstGeom prst="rect">
            <a:avLst/>
          </a:prstGeom>
        </p:spPr>
      </p:pic>
    </p:spTree>
    <p:extLst>
      <p:ext uri="{BB962C8B-B14F-4D97-AF65-F5344CB8AC3E}">
        <p14:creationId xmlns:p14="http://schemas.microsoft.com/office/powerpoint/2010/main" val="2417693388"/>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10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14:bounceEnd="60000">
                                          <p:cBhvr additive="base">
                                            <p:cTn id="11" dur="10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14:bounceEnd="60000">
                                          <p:cBhvr additive="base">
                                            <p:cTn id="15" dur="10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1897</Words>
  <Application>Microsoft Office PowerPoint</Application>
  <PresentationFormat>宽屏</PresentationFormat>
  <Paragraphs>175</Paragraphs>
  <Slides>24</Slides>
  <Notes>24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pompeya 1</cp:lastModifiedBy>
  <cp:revision>53</cp:revision>
  <dcterms:created xsi:type="dcterms:W3CDTF">2017-05-25T01:38:20Z</dcterms:created>
  <dcterms:modified xsi:type="dcterms:W3CDTF">2022-07-03T04:37:46Z</dcterms:modified>
  <cp:category>淘宝店铺:想搞设计</cp:category>
</cp:coreProperties>
</file>